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Lst>
  <p:notesMasterIdLst>
    <p:notesMasterId r:id="rId54"/>
  </p:notesMasterIdLst>
  <p:sldIdLst>
    <p:sldId id="256" r:id="rId2"/>
    <p:sldId id="257" r:id="rId3"/>
    <p:sldId id="309" r:id="rId4"/>
    <p:sldId id="310" r:id="rId5"/>
    <p:sldId id="260" r:id="rId6"/>
    <p:sldId id="315" r:id="rId7"/>
    <p:sldId id="262" r:id="rId8"/>
    <p:sldId id="263" r:id="rId9"/>
    <p:sldId id="264" r:id="rId10"/>
    <p:sldId id="265" r:id="rId11"/>
    <p:sldId id="266" r:id="rId12"/>
    <p:sldId id="267" r:id="rId13"/>
    <p:sldId id="278" r:id="rId14"/>
    <p:sldId id="317" r:id="rId15"/>
    <p:sldId id="312" r:id="rId16"/>
    <p:sldId id="316"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319" r:id="rId30"/>
    <p:sldId id="313" r:id="rId31"/>
    <p:sldId id="295" r:id="rId32"/>
    <p:sldId id="296" r:id="rId33"/>
    <p:sldId id="297" r:id="rId34"/>
    <p:sldId id="298" r:id="rId35"/>
    <p:sldId id="299" r:id="rId36"/>
    <p:sldId id="300" r:id="rId37"/>
    <p:sldId id="301" r:id="rId38"/>
    <p:sldId id="302" r:id="rId39"/>
    <p:sldId id="303" r:id="rId40"/>
    <p:sldId id="304" r:id="rId41"/>
    <p:sldId id="328" r:id="rId42"/>
    <p:sldId id="329" r:id="rId43"/>
    <p:sldId id="314" r:id="rId44"/>
    <p:sldId id="324" r:id="rId45"/>
    <p:sldId id="323" r:id="rId46"/>
    <p:sldId id="325" r:id="rId47"/>
    <p:sldId id="326" r:id="rId48"/>
    <p:sldId id="327" r:id="rId49"/>
    <p:sldId id="322" r:id="rId50"/>
    <p:sldId id="320" r:id="rId51"/>
    <p:sldId id="321" r:id="rId52"/>
    <p:sldId id="308" r:id="rId5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4FAB2B-EA10-446F-98B3-6E04C36D8862}">
  <a:tblStyle styleId="{654FAB2B-EA10-446F-98B3-6E04C36D8862}"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6"/>
  </p:normalViewPr>
  <p:slideViewPr>
    <p:cSldViewPr snapToGrid="0">
      <p:cViewPr varScale="1">
        <p:scale>
          <a:sx n="109" d="100"/>
          <a:sy n="109" d="100"/>
        </p:scale>
        <p:origin x="17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8" name="Shape 4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17" name="Shape 4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Shape 8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460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734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93" name="Shape 4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658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37" name="Shape 6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89" name="Shape 6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96" name="Shape 6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19" name="Shape 7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43" name="Shape 7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56" name="Shape 7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70" name="Shape 7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9" name="Shape 7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780" name="Shape 7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95" name="Shape 7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Shape 8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23" name="Shape 8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Shape 8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819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5146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598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Shape 8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55" name="Shape 8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62" name="Shape 8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0" name="Shape 8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Shape 8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7" name="Shape 8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Shape 8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85" name="Shape 8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Shape 8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92" name="Shape 8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00" name="Shape 9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07" name="Shape 9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5" name="Shape 9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496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3" name="Shape 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44" name="Shape 8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647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Shape 8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585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238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3" name="Shape 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5625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3" name="Shape 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7731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3" name="Shape 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986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3" name="Shape 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521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3" name="Shape 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207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579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6" name="Shape 3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8" name="Shape 3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8437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84" name="Shape 8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960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55" name="Shape 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93" name="Shape 4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466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84" name="Shape 3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98" name="Shape 3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 Scherm">
    <p:bg>
      <p:bgPr>
        <a:solidFill>
          <a:schemeClr val="dk1"/>
        </a:solidFill>
        <a:effectLst/>
      </p:bgPr>
    </p:bg>
    <p:spTree>
      <p:nvGrpSpPr>
        <p:cNvPr id="1" name="Shape 14"/>
        <p:cNvGrpSpPr/>
        <p:nvPr/>
      </p:nvGrpSpPr>
      <p:grpSpPr>
        <a:xfrm>
          <a:off x="0" y="0"/>
          <a:ext cx="0" cy="0"/>
          <a:chOff x="0" y="0"/>
          <a:chExt cx="0" cy="0"/>
        </a:xfrm>
      </p:grpSpPr>
      <p:sp>
        <p:nvSpPr>
          <p:cNvPr id="15" name="Shape 15"/>
          <p:cNvSpPr/>
          <p:nvPr/>
        </p:nvSpPr>
        <p:spPr>
          <a:xfrm>
            <a:off x="5683" y="0"/>
            <a:ext cx="9144000" cy="6858000"/>
          </a:xfrm>
          <a:custGeom>
            <a:avLst/>
            <a:gdLst/>
            <a:ahLst/>
            <a:cxnLst/>
            <a:rect l="0" t="0" r="0" b="0"/>
            <a:pathLst>
              <a:path w="120000" h="120000" extrusionOk="0">
                <a:moveTo>
                  <a:pt x="0" y="119999"/>
                </a:moveTo>
                <a:lnTo>
                  <a:pt x="120000" y="119999"/>
                </a:lnTo>
                <a:lnTo>
                  <a:pt x="120000" y="0"/>
                </a:lnTo>
                <a:lnTo>
                  <a:pt x="0" y="0"/>
                </a:lnTo>
                <a:lnTo>
                  <a:pt x="0" y="119999"/>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16" name="Shape 16"/>
          <p:cNvSpPr/>
          <p:nvPr/>
        </p:nvSpPr>
        <p:spPr>
          <a:xfrm>
            <a:off x="0" y="2"/>
            <a:ext cx="9144000" cy="6858000"/>
          </a:xfrm>
          <a:custGeom>
            <a:avLst/>
            <a:gdLst/>
            <a:ahLst/>
            <a:cxnLst/>
            <a:rect l="0" t="0" r="0" b="0"/>
            <a:pathLst>
              <a:path w="120000" h="120000" extrusionOk="0">
                <a:moveTo>
                  <a:pt x="107511" y="0"/>
                </a:moveTo>
                <a:lnTo>
                  <a:pt x="29542" y="0"/>
                </a:lnTo>
                <a:lnTo>
                  <a:pt x="0" y="13084"/>
                </a:lnTo>
                <a:lnTo>
                  <a:pt x="0" y="78051"/>
                </a:lnTo>
                <a:lnTo>
                  <a:pt x="6251" y="119999"/>
                </a:lnTo>
                <a:lnTo>
                  <a:pt x="98274" y="119999"/>
                </a:lnTo>
                <a:lnTo>
                  <a:pt x="120000" y="110377"/>
                </a:lnTo>
                <a:lnTo>
                  <a:pt x="120000" y="83794"/>
                </a:lnTo>
                <a:lnTo>
                  <a:pt x="107511" y="0"/>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18" name="Shape 18"/>
          <p:cNvSpPr txBox="1">
            <a:spLocks noGrp="1"/>
          </p:cNvSpPr>
          <p:nvPr>
            <p:ph type="ctrTitle"/>
          </p:nvPr>
        </p:nvSpPr>
        <p:spPr>
          <a:xfrm>
            <a:off x="482599" y="2130425"/>
            <a:ext cx="5998500" cy="14699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19" name="Shape 19"/>
          <p:cNvSpPr txBox="1">
            <a:spLocks noGrp="1"/>
          </p:cNvSpPr>
          <p:nvPr>
            <p:ph type="subTitle" idx="1"/>
          </p:nvPr>
        </p:nvSpPr>
        <p:spPr>
          <a:xfrm>
            <a:off x="494983" y="3654637"/>
            <a:ext cx="6006300" cy="1752600"/>
          </a:xfrm>
          <a:prstGeom prst="rect">
            <a:avLst/>
          </a:prstGeom>
          <a:noFill/>
          <a:ln>
            <a:noFill/>
          </a:ln>
        </p:spPr>
        <p:txBody>
          <a:bodyPr lIns="91425" tIns="91425" rIns="91425" bIns="91425" anchor="t" anchorCtr="0"/>
          <a:lstStyle>
            <a:lvl1pPr marL="0" marR="0" lvl="0" indent="0" algn="l" rtl="0">
              <a:spcBef>
                <a:spcPts val="300"/>
              </a:spcBef>
              <a:spcAft>
                <a:spcPts val="700"/>
              </a:spcAft>
              <a:buClr>
                <a:srgbClr val="000000"/>
              </a:buClr>
              <a:buFont typeface="Arial"/>
              <a:buNone/>
              <a:defRPr sz="2400" b="0" i="0" u="none" strike="noStrike" cap="none">
                <a:solidFill>
                  <a:srgbClr val="000000"/>
                </a:solidFill>
                <a:latin typeface="Verdana"/>
                <a:ea typeface="Verdana"/>
                <a:cs typeface="Verdana"/>
                <a:sym typeface="Verdana"/>
              </a:defRPr>
            </a:lvl1pPr>
            <a:lvl2pPr marL="457200" marR="0" lvl="1" indent="0" algn="ctr" rtl="0">
              <a:spcBef>
                <a:spcPts val="300"/>
              </a:spcBef>
              <a:spcAft>
                <a:spcPts val="300"/>
              </a:spcAft>
              <a:buClr>
                <a:srgbClr val="888888"/>
              </a:buClr>
              <a:buFont typeface="Arial"/>
              <a:buNone/>
              <a:defRPr sz="1200" b="0" i="0" u="none" strike="noStrike" cap="none">
                <a:solidFill>
                  <a:srgbClr val="888888"/>
                </a:solidFill>
                <a:latin typeface="Verdana"/>
                <a:ea typeface="Verdana"/>
                <a:cs typeface="Verdana"/>
                <a:sym typeface="Verdana"/>
              </a:defRPr>
            </a:lvl2pPr>
            <a:lvl3pPr marL="914400" marR="0" lvl="2" indent="0" algn="ctr" rtl="0">
              <a:spcBef>
                <a:spcPts val="300"/>
              </a:spcBef>
              <a:spcAft>
                <a:spcPts val="300"/>
              </a:spcAft>
              <a:buClr>
                <a:srgbClr val="888888"/>
              </a:buClr>
              <a:buFont typeface="Noto Sans Symbols"/>
              <a:buNone/>
              <a:defRPr sz="1100" b="0" i="0" u="none" strike="noStrike" cap="none">
                <a:solidFill>
                  <a:srgbClr val="888888"/>
                </a:solidFill>
                <a:latin typeface="Verdana"/>
                <a:ea typeface="Verdana"/>
                <a:cs typeface="Verdana"/>
                <a:sym typeface="Verdana"/>
              </a:defRPr>
            </a:lvl3pPr>
            <a:lvl4pPr marL="1371600" marR="0" lvl="3" indent="0" algn="ctr" rtl="0">
              <a:spcBef>
                <a:spcPts val="300"/>
              </a:spcBef>
              <a:spcAft>
                <a:spcPts val="300"/>
              </a:spcAft>
              <a:buClr>
                <a:srgbClr val="888888"/>
              </a:buClr>
              <a:buFont typeface="Courier New"/>
              <a:buNone/>
              <a:defRPr sz="1050" b="0" i="0" u="none" strike="noStrike" cap="none">
                <a:solidFill>
                  <a:srgbClr val="888888"/>
                </a:solidFill>
                <a:latin typeface="Verdana"/>
                <a:ea typeface="Verdana"/>
                <a:cs typeface="Verdana"/>
                <a:sym typeface="Verdana"/>
              </a:defRPr>
            </a:lvl4pPr>
            <a:lvl5pPr marL="1828800" marR="0" lvl="4" indent="0" algn="ctr" rtl="0">
              <a:spcBef>
                <a:spcPts val="300"/>
              </a:spcBef>
              <a:spcAft>
                <a:spcPts val="300"/>
              </a:spcAft>
              <a:buClr>
                <a:srgbClr val="888888"/>
              </a:buClr>
              <a:buFont typeface="Arial"/>
              <a:buNone/>
              <a:defRPr sz="1050" b="0" i="0" u="none" strike="noStrike" cap="none">
                <a:solidFill>
                  <a:srgbClr val="888888"/>
                </a:solidFill>
                <a:latin typeface="Verdana"/>
                <a:ea typeface="Verdana"/>
                <a:cs typeface="Verdana"/>
                <a:sym typeface="Verdana"/>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r>
              <a:rPr lang="en-US"/>
              <a:t>Click to edit Master subtitle style</a:t>
            </a:r>
            <a:endParaRPr dirty="0"/>
          </a:p>
        </p:txBody>
      </p:sp>
      <p:pic>
        <p:nvPicPr>
          <p:cNvPr id="8" name="Shape 20" descr="kdg-logo-horizontal.wmf"/>
          <p:cNvPicPr preferRelativeResize="0"/>
          <p:nvPr/>
        </p:nvPicPr>
        <p:blipFill rotWithShape="1">
          <a:blip r:embed="rId2">
            <a:alphaModFix/>
          </a:blip>
          <a:srcRect/>
          <a:stretch/>
        </p:blipFill>
        <p:spPr>
          <a:xfrm>
            <a:off x="595268" y="5631500"/>
            <a:ext cx="2367388" cy="538200"/>
          </a:xfrm>
          <a:prstGeom prst="rect">
            <a:avLst/>
          </a:prstGeom>
          <a:noFill/>
          <a:ln>
            <a:noFill/>
          </a:ln>
        </p:spPr>
      </p:pic>
    </p:spTree>
    <p:extLst>
      <p:ext uri="{BB962C8B-B14F-4D97-AF65-F5344CB8AC3E}">
        <p14:creationId xmlns:p14="http://schemas.microsoft.com/office/powerpoint/2010/main" val="19176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Hoofdstuk - 3">
    <p:bg>
      <p:bgPr>
        <a:solidFill>
          <a:schemeClr val="dk1"/>
        </a:solidFill>
        <a:effectLst/>
      </p:bgPr>
    </p:bg>
    <p:spTree>
      <p:nvGrpSpPr>
        <p:cNvPr id="1" name="Shape 54"/>
        <p:cNvGrpSpPr/>
        <p:nvPr/>
      </p:nvGrpSpPr>
      <p:grpSpPr>
        <a:xfrm>
          <a:off x="0" y="0"/>
          <a:ext cx="0" cy="0"/>
          <a:chOff x="0" y="0"/>
          <a:chExt cx="0" cy="0"/>
        </a:xfrm>
      </p:grpSpPr>
      <p:pic>
        <p:nvPicPr>
          <p:cNvPr id="55" name="Shape 55" descr="kdg_ppt_chapters_2000x1024_v-03.jpg"/>
          <p:cNvPicPr preferRelativeResize="0"/>
          <p:nvPr/>
        </p:nvPicPr>
        <p:blipFill rotWithShape="1">
          <a:blip r:embed="rId2">
            <a:alphaModFix/>
          </a:blip>
          <a:srcRect l="9091"/>
          <a:stretch/>
        </p:blipFill>
        <p:spPr>
          <a:xfrm>
            <a:off x="0" y="-1"/>
            <a:ext cx="9144000" cy="6863100"/>
          </a:xfrm>
          <a:prstGeom prst="rect">
            <a:avLst/>
          </a:prstGeom>
          <a:noFill/>
          <a:ln>
            <a:noFill/>
          </a:ln>
        </p:spPr>
      </p:pic>
      <p:sp>
        <p:nvSpPr>
          <p:cNvPr id="56" name="Shape 56"/>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lt1"/>
              </a:buClr>
              <a:buFont typeface="Verdana"/>
              <a:buNone/>
              <a:defRPr sz="28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57" name="Shape 57"/>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778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Hoofdstuk - 3 - Wit">
    <p:bg>
      <p:bgPr>
        <a:solidFill>
          <a:schemeClr val="lt1"/>
        </a:solidFill>
        <a:effectLst/>
      </p:bgPr>
    </p:bg>
    <p:spTree>
      <p:nvGrpSpPr>
        <p:cNvPr id="1" name="Shape 58"/>
        <p:cNvGrpSpPr/>
        <p:nvPr/>
      </p:nvGrpSpPr>
      <p:grpSpPr>
        <a:xfrm>
          <a:off x="0" y="0"/>
          <a:ext cx="0" cy="0"/>
          <a:chOff x="0" y="0"/>
          <a:chExt cx="0" cy="0"/>
        </a:xfrm>
      </p:grpSpPr>
      <p:pic>
        <p:nvPicPr>
          <p:cNvPr id="59" name="Shape 59" descr="kdg_ppt_chapters_2000x1024-white_kdg_ppt_chapters_2000x1024-white-v03.png"/>
          <p:cNvPicPr preferRelativeResize="0"/>
          <p:nvPr/>
        </p:nvPicPr>
        <p:blipFill rotWithShape="1">
          <a:blip r:embed="rId2">
            <a:alphaModFix/>
          </a:blip>
          <a:srcRect l="9434"/>
          <a:stretch/>
        </p:blipFill>
        <p:spPr>
          <a:xfrm>
            <a:off x="0" y="0"/>
            <a:ext cx="9144000" cy="6889200"/>
          </a:xfrm>
          <a:prstGeom prst="rect">
            <a:avLst/>
          </a:prstGeom>
          <a:noFill/>
          <a:ln>
            <a:noFill/>
          </a:ln>
        </p:spPr>
      </p:pic>
      <p:sp>
        <p:nvSpPr>
          <p:cNvPr id="60" name="Shape 60"/>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dk1"/>
              </a:buClr>
              <a:buFont typeface="Verdana"/>
              <a:buNone/>
              <a:defRPr sz="28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61" name="Shape 61"/>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0442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Hoofdstuk - 4">
    <p:bg>
      <p:bgPr>
        <a:solidFill>
          <a:schemeClr val="dk1"/>
        </a:solidFill>
        <a:effectLst/>
      </p:bgPr>
    </p:bg>
    <p:spTree>
      <p:nvGrpSpPr>
        <p:cNvPr id="1" name="Shape 62"/>
        <p:cNvGrpSpPr/>
        <p:nvPr/>
      </p:nvGrpSpPr>
      <p:grpSpPr>
        <a:xfrm>
          <a:off x="0" y="0"/>
          <a:ext cx="0" cy="0"/>
          <a:chOff x="0" y="0"/>
          <a:chExt cx="0" cy="0"/>
        </a:xfrm>
      </p:grpSpPr>
      <p:pic>
        <p:nvPicPr>
          <p:cNvPr id="63" name="Shape 63" descr="kdg_ppt_chapters_2000x1024_v-04.jpg"/>
          <p:cNvPicPr preferRelativeResize="0"/>
          <p:nvPr/>
        </p:nvPicPr>
        <p:blipFill rotWithShape="1">
          <a:blip r:embed="rId2">
            <a:alphaModFix/>
          </a:blip>
          <a:srcRect l="8844"/>
          <a:stretch/>
        </p:blipFill>
        <p:spPr>
          <a:xfrm>
            <a:off x="0" y="13546"/>
            <a:ext cx="9144000" cy="6844500"/>
          </a:xfrm>
          <a:prstGeom prst="rect">
            <a:avLst/>
          </a:prstGeom>
          <a:noFill/>
          <a:ln>
            <a:noFill/>
          </a:ln>
        </p:spPr>
      </p:pic>
      <p:sp>
        <p:nvSpPr>
          <p:cNvPr id="64" name="Shape 64"/>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lt1"/>
              </a:buClr>
              <a:buFont typeface="Verdana"/>
              <a:buNone/>
              <a:defRPr sz="28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65" name="Shape 6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561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oofdstuk - 4 - Wit">
    <p:bg>
      <p:bgPr>
        <a:solidFill>
          <a:schemeClr val="lt1"/>
        </a:solidFill>
        <a:effectLst/>
      </p:bgPr>
    </p:bg>
    <p:spTree>
      <p:nvGrpSpPr>
        <p:cNvPr id="1" name="Shape 66"/>
        <p:cNvGrpSpPr/>
        <p:nvPr/>
      </p:nvGrpSpPr>
      <p:grpSpPr>
        <a:xfrm>
          <a:off x="0" y="0"/>
          <a:ext cx="0" cy="0"/>
          <a:chOff x="0" y="0"/>
          <a:chExt cx="0" cy="0"/>
        </a:xfrm>
      </p:grpSpPr>
      <p:pic>
        <p:nvPicPr>
          <p:cNvPr id="67" name="Shape 67" descr="kdg_ppt_chapters_2000x1024-white_kdg_ppt_chapters_2000x1024-white-v04.png"/>
          <p:cNvPicPr preferRelativeResize="0"/>
          <p:nvPr/>
        </p:nvPicPr>
        <p:blipFill rotWithShape="1">
          <a:blip r:embed="rId2">
            <a:alphaModFix/>
          </a:blip>
          <a:srcRect l="9023"/>
          <a:stretch/>
        </p:blipFill>
        <p:spPr>
          <a:xfrm>
            <a:off x="0" y="0"/>
            <a:ext cx="9144000" cy="6858000"/>
          </a:xfrm>
          <a:prstGeom prst="rect">
            <a:avLst/>
          </a:prstGeom>
          <a:noFill/>
          <a:ln>
            <a:noFill/>
          </a:ln>
        </p:spPr>
      </p:pic>
      <p:sp>
        <p:nvSpPr>
          <p:cNvPr id="68" name="Shape 6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dk1"/>
              </a:buClr>
              <a:buFont typeface="Verdana"/>
              <a:buNone/>
              <a:defRPr sz="28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69" name="Shape 69"/>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8030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Hoofdstuk - 5">
    <p:bg>
      <p:bgPr>
        <a:solidFill>
          <a:schemeClr val="dk1"/>
        </a:solidFill>
        <a:effectLst/>
      </p:bgPr>
    </p:bg>
    <p:spTree>
      <p:nvGrpSpPr>
        <p:cNvPr id="1" name="Shape 70"/>
        <p:cNvGrpSpPr/>
        <p:nvPr/>
      </p:nvGrpSpPr>
      <p:grpSpPr>
        <a:xfrm>
          <a:off x="0" y="0"/>
          <a:ext cx="0" cy="0"/>
          <a:chOff x="0" y="0"/>
          <a:chExt cx="0" cy="0"/>
        </a:xfrm>
      </p:grpSpPr>
      <p:pic>
        <p:nvPicPr>
          <p:cNvPr id="71" name="Shape 71" descr="kdg_ppt_chapters_2000x1024_v-05.jpg"/>
          <p:cNvPicPr preferRelativeResize="0"/>
          <p:nvPr/>
        </p:nvPicPr>
        <p:blipFill rotWithShape="1">
          <a:blip r:embed="rId2">
            <a:alphaModFix/>
          </a:blip>
          <a:srcRect l="9023"/>
          <a:stretch/>
        </p:blipFill>
        <p:spPr>
          <a:xfrm>
            <a:off x="0" y="0"/>
            <a:ext cx="9144000" cy="6858000"/>
          </a:xfrm>
          <a:prstGeom prst="rect">
            <a:avLst/>
          </a:prstGeom>
          <a:noFill/>
          <a:ln>
            <a:noFill/>
          </a:ln>
        </p:spPr>
      </p:pic>
      <p:sp>
        <p:nvSpPr>
          <p:cNvPr id="72" name="Shape 72"/>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lt1"/>
              </a:buClr>
              <a:buFont typeface="Verdana"/>
              <a:buNone/>
              <a:defRPr sz="28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73" name="Shape 73"/>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1300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Hoofdstuk - 5 - Wit">
    <p:bg>
      <p:bgPr>
        <a:solidFill>
          <a:schemeClr val="lt1"/>
        </a:solidFill>
        <a:effectLst/>
      </p:bgPr>
    </p:bg>
    <p:spTree>
      <p:nvGrpSpPr>
        <p:cNvPr id="1" name="Shape 74"/>
        <p:cNvGrpSpPr/>
        <p:nvPr/>
      </p:nvGrpSpPr>
      <p:grpSpPr>
        <a:xfrm>
          <a:off x="0" y="0"/>
          <a:ext cx="0" cy="0"/>
          <a:chOff x="0" y="0"/>
          <a:chExt cx="0" cy="0"/>
        </a:xfrm>
      </p:grpSpPr>
      <p:pic>
        <p:nvPicPr>
          <p:cNvPr id="75" name="Shape 75" descr="kdg_ppt_chapters_2000x1024-white_kdg_ppt_chapters_2000x1024-white-v05.png"/>
          <p:cNvPicPr preferRelativeResize="0"/>
          <p:nvPr/>
        </p:nvPicPr>
        <p:blipFill rotWithShape="1">
          <a:blip r:embed="rId2">
            <a:alphaModFix/>
          </a:blip>
          <a:srcRect l="9204"/>
          <a:stretch/>
        </p:blipFill>
        <p:spPr>
          <a:xfrm>
            <a:off x="0" y="0"/>
            <a:ext cx="9144000" cy="6871800"/>
          </a:xfrm>
          <a:prstGeom prst="rect">
            <a:avLst/>
          </a:prstGeom>
          <a:noFill/>
          <a:ln>
            <a:noFill/>
          </a:ln>
        </p:spPr>
      </p:pic>
      <p:sp>
        <p:nvSpPr>
          <p:cNvPr id="76" name="Shape 76"/>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dk1"/>
              </a:buClr>
              <a:buFont typeface="Verdana"/>
              <a:buNone/>
              <a:defRPr sz="28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77" name="Shape 77"/>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3049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Hoofdstuk - 6">
    <p:bg>
      <p:bgPr>
        <a:solidFill>
          <a:schemeClr val="dk1"/>
        </a:solidFill>
        <a:effectLst/>
      </p:bgPr>
    </p:bg>
    <p:spTree>
      <p:nvGrpSpPr>
        <p:cNvPr id="1" name="Shape 78"/>
        <p:cNvGrpSpPr/>
        <p:nvPr/>
      </p:nvGrpSpPr>
      <p:grpSpPr>
        <a:xfrm>
          <a:off x="0" y="0"/>
          <a:ext cx="0" cy="0"/>
          <a:chOff x="0" y="0"/>
          <a:chExt cx="0" cy="0"/>
        </a:xfrm>
      </p:grpSpPr>
      <p:pic>
        <p:nvPicPr>
          <p:cNvPr id="79" name="Shape 79" descr="kdg_ppt_chapters_2000x1024_v-06.jpg"/>
          <p:cNvPicPr preferRelativeResize="0"/>
          <p:nvPr/>
        </p:nvPicPr>
        <p:blipFill rotWithShape="1">
          <a:blip r:embed="rId2">
            <a:alphaModFix/>
          </a:blip>
          <a:srcRect l="8708"/>
          <a:stretch/>
        </p:blipFill>
        <p:spPr>
          <a:xfrm>
            <a:off x="0" y="13546"/>
            <a:ext cx="9144000" cy="6844500"/>
          </a:xfrm>
          <a:prstGeom prst="rect">
            <a:avLst/>
          </a:prstGeom>
          <a:noFill/>
          <a:ln>
            <a:noFill/>
          </a:ln>
        </p:spPr>
      </p:pic>
      <p:sp>
        <p:nvSpPr>
          <p:cNvPr id="80" name="Shape 80"/>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lt1"/>
              </a:buClr>
              <a:buFont typeface="Verdana"/>
              <a:buNone/>
              <a:defRPr sz="28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81" name="Shape 81"/>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6733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Hoofdstuk - 6 - Wit">
    <p:bg>
      <p:bgPr>
        <a:solidFill>
          <a:schemeClr val="lt1"/>
        </a:solidFill>
        <a:effectLst/>
      </p:bgPr>
    </p:bg>
    <p:spTree>
      <p:nvGrpSpPr>
        <p:cNvPr id="1" name="Shape 82"/>
        <p:cNvGrpSpPr/>
        <p:nvPr/>
      </p:nvGrpSpPr>
      <p:grpSpPr>
        <a:xfrm>
          <a:off x="0" y="0"/>
          <a:ext cx="0" cy="0"/>
          <a:chOff x="0" y="0"/>
          <a:chExt cx="0" cy="0"/>
        </a:xfrm>
      </p:grpSpPr>
      <p:pic>
        <p:nvPicPr>
          <p:cNvPr id="83" name="Shape 83" descr="kdg_ppt_chapters_2000x1024-white_kdg_ppt_chapters_2000x1024-white-v06.png"/>
          <p:cNvPicPr preferRelativeResize="0"/>
          <p:nvPr/>
        </p:nvPicPr>
        <p:blipFill rotWithShape="1">
          <a:blip r:embed="rId2">
            <a:alphaModFix/>
          </a:blip>
          <a:srcRect l="9114"/>
          <a:stretch/>
        </p:blipFill>
        <p:spPr>
          <a:xfrm>
            <a:off x="0" y="-16933"/>
            <a:ext cx="9144000" cy="6874800"/>
          </a:xfrm>
          <a:prstGeom prst="rect">
            <a:avLst/>
          </a:prstGeom>
          <a:noFill/>
          <a:ln>
            <a:noFill/>
          </a:ln>
        </p:spPr>
      </p:pic>
      <p:sp>
        <p:nvSpPr>
          <p:cNvPr id="84" name="Shape 84"/>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dk1"/>
              </a:buClr>
              <a:buFont typeface="Verdana"/>
              <a:buNone/>
              <a:defRPr sz="28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85" name="Shape 8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163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Hoofdstuk - 7">
    <p:bg>
      <p:bgPr>
        <a:solidFill>
          <a:schemeClr val="dk1"/>
        </a:solidFill>
        <a:effectLst/>
      </p:bgPr>
    </p:bg>
    <p:spTree>
      <p:nvGrpSpPr>
        <p:cNvPr id="1" name="Shape 86"/>
        <p:cNvGrpSpPr/>
        <p:nvPr/>
      </p:nvGrpSpPr>
      <p:grpSpPr>
        <a:xfrm>
          <a:off x="0" y="0"/>
          <a:ext cx="0" cy="0"/>
          <a:chOff x="0" y="0"/>
          <a:chExt cx="0" cy="0"/>
        </a:xfrm>
      </p:grpSpPr>
      <p:pic>
        <p:nvPicPr>
          <p:cNvPr id="87" name="Shape 87" descr="kdg_ppt_chapters_2000x1024_v-07.jpg"/>
          <p:cNvPicPr preferRelativeResize="0"/>
          <p:nvPr/>
        </p:nvPicPr>
        <p:blipFill rotWithShape="1">
          <a:blip r:embed="rId2">
            <a:alphaModFix/>
          </a:blip>
          <a:srcRect l="8907"/>
          <a:stretch/>
        </p:blipFill>
        <p:spPr>
          <a:xfrm>
            <a:off x="0" y="-1"/>
            <a:ext cx="9144000" cy="6855900"/>
          </a:xfrm>
          <a:prstGeom prst="rect">
            <a:avLst/>
          </a:prstGeom>
          <a:noFill/>
          <a:ln>
            <a:noFill/>
          </a:ln>
        </p:spPr>
      </p:pic>
      <p:sp>
        <p:nvSpPr>
          <p:cNvPr id="88" name="Shape 8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89" name="Shape 89"/>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877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hapter Header - 7 - White">
    <p:bg>
      <p:bgPr>
        <a:solidFill>
          <a:schemeClr val="lt1"/>
        </a:solidFill>
        <a:effectLst/>
      </p:bgPr>
    </p:bg>
    <p:spTree>
      <p:nvGrpSpPr>
        <p:cNvPr id="1" name="Shape 90"/>
        <p:cNvGrpSpPr/>
        <p:nvPr/>
      </p:nvGrpSpPr>
      <p:grpSpPr>
        <a:xfrm>
          <a:off x="0" y="0"/>
          <a:ext cx="0" cy="0"/>
          <a:chOff x="0" y="0"/>
          <a:chExt cx="0" cy="0"/>
        </a:xfrm>
      </p:grpSpPr>
      <p:pic>
        <p:nvPicPr>
          <p:cNvPr id="91" name="Shape 91" descr="kdg_ppt_chapters_2000x1024-white_kdg_ppt_chapters_2000x1024-white-v07.png"/>
          <p:cNvPicPr preferRelativeResize="0"/>
          <p:nvPr/>
        </p:nvPicPr>
        <p:blipFill rotWithShape="1">
          <a:blip r:embed="rId2">
            <a:alphaModFix/>
          </a:blip>
          <a:srcRect l="9085"/>
          <a:stretch/>
        </p:blipFill>
        <p:spPr>
          <a:xfrm>
            <a:off x="31433" y="-11469"/>
            <a:ext cx="9144000" cy="6869400"/>
          </a:xfrm>
          <a:prstGeom prst="rect">
            <a:avLst/>
          </a:prstGeom>
          <a:noFill/>
          <a:ln>
            <a:noFill/>
          </a:ln>
        </p:spPr>
      </p:pic>
      <p:sp>
        <p:nvSpPr>
          <p:cNvPr id="92" name="Shape 92"/>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93" name="Shape 93"/>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nl-BE"/>
          </a:p>
        </p:txBody>
      </p:sp>
      <p:sp>
        <p:nvSpPr>
          <p:cNvPr id="94" name="Shape 94"/>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95" name="Shape 9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3569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Hoofdstuk - 1">
    <p:bg>
      <p:bgPr>
        <a:solidFill>
          <a:schemeClr val="dk1"/>
        </a:solidFill>
        <a:effectLst/>
      </p:bgPr>
    </p:bg>
    <p:spTree>
      <p:nvGrpSpPr>
        <p:cNvPr id="1" name="Shape 21"/>
        <p:cNvGrpSpPr/>
        <p:nvPr/>
      </p:nvGrpSpPr>
      <p:grpSpPr>
        <a:xfrm>
          <a:off x="0" y="0"/>
          <a:ext cx="0" cy="0"/>
          <a:chOff x="0" y="0"/>
          <a:chExt cx="0" cy="0"/>
        </a:xfrm>
      </p:grpSpPr>
      <p:pic>
        <p:nvPicPr>
          <p:cNvPr id="22" name="Shape 22" descr="kdg_ppt_chapters_2000x1024_v-01.jpg"/>
          <p:cNvPicPr preferRelativeResize="0"/>
          <p:nvPr/>
        </p:nvPicPr>
        <p:blipFill rotWithShape="1">
          <a:blip r:embed="rId2">
            <a:alphaModFix/>
          </a:blip>
          <a:srcRect l="8978"/>
          <a:stretch/>
        </p:blipFill>
        <p:spPr>
          <a:xfrm>
            <a:off x="0" y="0"/>
            <a:ext cx="9144000" cy="6858000"/>
          </a:xfrm>
          <a:prstGeom prst="rect">
            <a:avLst/>
          </a:prstGeom>
          <a:noFill/>
          <a:ln>
            <a:noFill/>
          </a:ln>
        </p:spPr>
      </p:pic>
      <p:sp>
        <p:nvSpPr>
          <p:cNvPr id="23" name="Shape 23"/>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lt1"/>
              </a:buClr>
              <a:buFont typeface="Verdana"/>
              <a:buNone/>
              <a:defRPr sz="28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24" name="Shape 24"/>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75836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Hoofdstuk - 8">
    <p:bg>
      <p:bgPr>
        <a:solidFill>
          <a:schemeClr val="dk1"/>
        </a:solidFill>
        <a:effectLst/>
      </p:bgPr>
    </p:bg>
    <p:spTree>
      <p:nvGrpSpPr>
        <p:cNvPr id="1" name="Shape 96"/>
        <p:cNvGrpSpPr/>
        <p:nvPr/>
      </p:nvGrpSpPr>
      <p:grpSpPr>
        <a:xfrm>
          <a:off x="0" y="0"/>
          <a:ext cx="0" cy="0"/>
          <a:chOff x="0" y="0"/>
          <a:chExt cx="0" cy="0"/>
        </a:xfrm>
      </p:grpSpPr>
      <p:pic>
        <p:nvPicPr>
          <p:cNvPr id="97" name="Shape 97" descr="kdg_ppt_chapters_2000x1024_v-08.jpg"/>
          <p:cNvPicPr preferRelativeResize="0"/>
          <p:nvPr/>
        </p:nvPicPr>
        <p:blipFill rotWithShape="1">
          <a:blip r:embed="rId2">
            <a:alphaModFix/>
          </a:blip>
          <a:srcRect l="8907"/>
          <a:stretch/>
        </p:blipFill>
        <p:spPr>
          <a:xfrm>
            <a:off x="0" y="2073"/>
            <a:ext cx="9144000" cy="6855900"/>
          </a:xfrm>
          <a:prstGeom prst="rect">
            <a:avLst/>
          </a:prstGeom>
          <a:noFill/>
          <a:ln>
            <a:noFill/>
          </a:ln>
        </p:spPr>
      </p:pic>
      <p:sp>
        <p:nvSpPr>
          <p:cNvPr id="98" name="Shape 9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99" name="Shape 99"/>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31807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hapter Header - 8 - White">
    <p:bg>
      <p:bgPr>
        <a:solidFill>
          <a:schemeClr val="lt1"/>
        </a:solidFill>
        <a:effectLst/>
      </p:bgPr>
    </p:bg>
    <p:spTree>
      <p:nvGrpSpPr>
        <p:cNvPr id="1" name="Shape 100"/>
        <p:cNvGrpSpPr/>
        <p:nvPr/>
      </p:nvGrpSpPr>
      <p:grpSpPr>
        <a:xfrm>
          <a:off x="0" y="0"/>
          <a:ext cx="0" cy="0"/>
          <a:chOff x="0" y="0"/>
          <a:chExt cx="0" cy="0"/>
        </a:xfrm>
      </p:grpSpPr>
      <p:pic>
        <p:nvPicPr>
          <p:cNvPr id="101" name="Shape 101" descr="kdg_ppt_chapters_2000x1024-white_kdg_ppt_chapters_2000x1024-white-v08.png"/>
          <p:cNvPicPr preferRelativeResize="0"/>
          <p:nvPr/>
        </p:nvPicPr>
        <p:blipFill rotWithShape="1">
          <a:blip r:embed="rId2">
            <a:alphaModFix/>
          </a:blip>
          <a:srcRect l="9206"/>
          <a:stretch/>
        </p:blipFill>
        <p:spPr>
          <a:xfrm>
            <a:off x="0" y="-16218"/>
            <a:ext cx="9144000" cy="6878400"/>
          </a:xfrm>
          <a:prstGeom prst="rect">
            <a:avLst/>
          </a:prstGeom>
          <a:noFill/>
          <a:ln>
            <a:noFill/>
          </a:ln>
        </p:spPr>
      </p:pic>
      <p:sp>
        <p:nvSpPr>
          <p:cNvPr id="102" name="Shape 102"/>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03" name="Shape 103"/>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2586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Hoofdstuk - 9">
    <p:bg>
      <p:bgPr>
        <a:solidFill>
          <a:schemeClr val="dk1"/>
        </a:solidFill>
        <a:effectLst/>
      </p:bgPr>
    </p:bg>
    <p:spTree>
      <p:nvGrpSpPr>
        <p:cNvPr id="1" name="Shape 104"/>
        <p:cNvGrpSpPr/>
        <p:nvPr/>
      </p:nvGrpSpPr>
      <p:grpSpPr>
        <a:xfrm>
          <a:off x="0" y="0"/>
          <a:ext cx="0" cy="0"/>
          <a:chOff x="0" y="0"/>
          <a:chExt cx="0" cy="0"/>
        </a:xfrm>
      </p:grpSpPr>
      <p:pic>
        <p:nvPicPr>
          <p:cNvPr id="105" name="Shape 105" descr="kdg_ppt_chapters_2000x1024_v-09.jpg"/>
          <p:cNvPicPr preferRelativeResize="0"/>
          <p:nvPr/>
        </p:nvPicPr>
        <p:blipFill rotWithShape="1">
          <a:blip r:embed="rId2">
            <a:alphaModFix/>
          </a:blip>
          <a:srcRect l="8907"/>
          <a:stretch/>
        </p:blipFill>
        <p:spPr>
          <a:xfrm>
            <a:off x="0" y="2073"/>
            <a:ext cx="9144000" cy="6855900"/>
          </a:xfrm>
          <a:prstGeom prst="rect">
            <a:avLst/>
          </a:prstGeom>
          <a:noFill/>
          <a:ln>
            <a:noFill/>
          </a:ln>
        </p:spPr>
      </p:pic>
      <p:sp>
        <p:nvSpPr>
          <p:cNvPr id="106" name="Shape 106"/>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07" name="Shape 107"/>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0696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Hoofdstuk - 9 - Wit">
    <p:bg>
      <p:bgPr>
        <a:solidFill>
          <a:schemeClr val="lt1"/>
        </a:solidFill>
        <a:effectLst/>
      </p:bgPr>
    </p:bg>
    <p:spTree>
      <p:nvGrpSpPr>
        <p:cNvPr id="1" name="Shape 108"/>
        <p:cNvGrpSpPr/>
        <p:nvPr/>
      </p:nvGrpSpPr>
      <p:grpSpPr>
        <a:xfrm>
          <a:off x="0" y="0"/>
          <a:ext cx="0" cy="0"/>
          <a:chOff x="0" y="0"/>
          <a:chExt cx="0" cy="0"/>
        </a:xfrm>
      </p:grpSpPr>
      <p:pic>
        <p:nvPicPr>
          <p:cNvPr id="109" name="Shape 109" descr="kdg_ppt_chapters_2000x1024-white_kdg_ppt_chapters_2000x1024-white-v09.png"/>
          <p:cNvPicPr preferRelativeResize="0"/>
          <p:nvPr/>
        </p:nvPicPr>
        <p:blipFill rotWithShape="1">
          <a:blip r:embed="rId2">
            <a:alphaModFix/>
          </a:blip>
          <a:srcRect l="9320"/>
          <a:stretch/>
        </p:blipFill>
        <p:spPr>
          <a:xfrm>
            <a:off x="0" y="-1"/>
            <a:ext cx="9144000" cy="6887100"/>
          </a:xfrm>
          <a:prstGeom prst="rect">
            <a:avLst/>
          </a:prstGeom>
          <a:noFill/>
          <a:ln>
            <a:noFill/>
          </a:ln>
        </p:spPr>
      </p:pic>
      <p:sp>
        <p:nvSpPr>
          <p:cNvPr id="110" name="Shape 110"/>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11" name="Shape 111"/>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4598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Hoofdstuk - 10">
    <p:bg>
      <p:bgPr>
        <a:solidFill>
          <a:schemeClr val="dk1"/>
        </a:solidFill>
        <a:effectLst/>
      </p:bgPr>
    </p:bg>
    <p:spTree>
      <p:nvGrpSpPr>
        <p:cNvPr id="1" name="Shape 112"/>
        <p:cNvGrpSpPr/>
        <p:nvPr/>
      </p:nvGrpSpPr>
      <p:grpSpPr>
        <a:xfrm>
          <a:off x="0" y="0"/>
          <a:ext cx="0" cy="0"/>
          <a:chOff x="0" y="0"/>
          <a:chExt cx="0" cy="0"/>
        </a:xfrm>
      </p:grpSpPr>
      <p:pic>
        <p:nvPicPr>
          <p:cNvPr id="113" name="Shape 113" descr="kdg_ppt_chapters_2000x1024_v-10.jpg"/>
          <p:cNvPicPr preferRelativeResize="0"/>
          <p:nvPr/>
        </p:nvPicPr>
        <p:blipFill rotWithShape="1">
          <a:blip r:embed="rId2">
            <a:alphaModFix/>
          </a:blip>
          <a:srcRect l="9091"/>
          <a:stretch/>
        </p:blipFill>
        <p:spPr>
          <a:xfrm>
            <a:off x="0" y="0"/>
            <a:ext cx="9144000" cy="6869700"/>
          </a:xfrm>
          <a:prstGeom prst="rect">
            <a:avLst/>
          </a:prstGeom>
          <a:noFill/>
          <a:ln>
            <a:noFill/>
          </a:ln>
        </p:spPr>
      </p:pic>
      <p:sp>
        <p:nvSpPr>
          <p:cNvPr id="114" name="Shape 114"/>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15" name="Shape 11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0612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Hoofdstuk - 10 - Wit">
    <p:bg>
      <p:bgPr>
        <a:solidFill>
          <a:schemeClr val="lt1"/>
        </a:solidFill>
        <a:effectLst/>
      </p:bgPr>
    </p:bg>
    <p:spTree>
      <p:nvGrpSpPr>
        <p:cNvPr id="1" name="Shape 116"/>
        <p:cNvGrpSpPr/>
        <p:nvPr/>
      </p:nvGrpSpPr>
      <p:grpSpPr>
        <a:xfrm>
          <a:off x="0" y="0"/>
          <a:ext cx="0" cy="0"/>
          <a:chOff x="0" y="0"/>
          <a:chExt cx="0" cy="0"/>
        </a:xfrm>
      </p:grpSpPr>
      <p:pic>
        <p:nvPicPr>
          <p:cNvPr id="117" name="Shape 117" descr="kdg_ppt_chapters_2000x1024-white_kdg_ppt_chapters_2000x1024-white-v10.png"/>
          <p:cNvPicPr preferRelativeResize="0"/>
          <p:nvPr/>
        </p:nvPicPr>
        <p:blipFill rotWithShape="1">
          <a:blip r:embed="rId2">
            <a:alphaModFix/>
          </a:blip>
          <a:srcRect l="8745"/>
          <a:stretch/>
        </p:blipFill>
        <p:spPr>
          <a:xfrm>
            <a:off x="-18998" y="-1"/>
            <a:ext cx="9162900" cy="6858000"/>
          </a:xfrm>
          <a:prstGeom prst="rect">
            <a:avLst/>
          </a:prstGeom>
          <a:noFill/>
          <a:ln>
            <a:noFill/>
          </a:ln>
        </p:spPr>
      </p:pic>
      <p:sp>
        <p:nvSpPr>
          <p:cNvPr id="118" name="Shape 11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19" name="Shape 119"/>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3024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Hoofdstuk 11">
    <p:bg>
      <p:bgPr>
        <a:solidFill>
          <a:schemeClr val="dk1"/>
        </a:solidFill>
        <a:effectLst/>
      </p:bgPr>
    </p:bg>
    <p:spTree>
      <p:nvGrpSpPr>
        <p:cNvPr id="1" name="Shape 120"/>
        <p:cNvGrpSpPr/>
        <p:nvPr/>
      </p:nvGrpSpPr>
      <p:grpSpPr>
        <a:xfrm>
          <a:off x="0" y="0"/>
          <a:ext cx="0" cy="0"/>
          <a:chOff x="0" y="0"/>
          <a:chExt cx="0" cy="0"/>
        </a:xfrm>
      </p:grpSpPr>
      <p:pic>
        <p:nvPicPr>
          <p:cNvPr id="121" name="Shape 121" descr="kdg_ppt_chapters_2000x1024_v-11.jpg"/>
          <p:cNvPicPr preferRelativeResize="0"/>
          <p:nvPr/>
        </p:nvPicPr>
        <p:blipFill rotWithShape="1">
          <a:blip r:embed="rId2">
            <a:alphaModFix/>
          </a:blip>
          <a:srcRect l="7895"/>
          <a:stretch/>
        </p:blipFill>
        <p:spPr>
          <a:xfrm>
            <a:off x="-101600" y="0"/>
            <a:ext cx="9245700" cy="6859500"/>
          </a:xfrm>
          <a:prstGeom prst="rect">
            <a:avLst/>
          </a:prstGeom>
          <a:noFill/>
          <a:ln>
            <a:noFill/>
          </a:ln>
        </p:spPr>
      </p:pic>
      <p:sp>
        <p:nvSpPr>
          <p:cNvPr id="122" name="Shape 122"/>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23" name="Shape 123"/>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nl-BE"/>
          </a:p>
        </p:txBody>
      </p:sp>
      <p:sp>
        <p:nvSpPr>
          <p:cNvPr id="124" name="Shape 124"/>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125" name="Shape 12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80178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Hoofdstuk 11 - Wit">
    <p:bg>
      <p:bgPr>
        <a:solidFill>
          <a:schemeClr val="lt1"/>
        </a:solidFill>
        <a:effectLst/>
      </p:bgPr>
    </p:bg>
    <p:spTree>
      <p:nvGrpSpPr>
        <p:cNvPr id="1" name="Shape 126"/>
        <p:cNvGrpSpPr/>
        <p:nvPr/>
      </p:nvGrpSpPr>
      <p:grpSpPr>
        <a:xfrm>
          <a:off x="0" y="0"/>
          <a:ext cx="0" cy="0"/>
          <a:chOff x="0" y="0"/>
          <a:chExt cx="0" cy="0"/>
        </a:xfrm>
      </p:grpSpPr>
      <p:pic>
        <p:nvPicPr>
          <p:cNvPr id="127" name="Shape 127" descr="kdg_ppt_chapters_2000x1024-white_kdg_ppt_chapters_2000x1024-white-v11.png"/>
          <p:cNvPicPr preferRelativeResize="0"/>
          <p:nvPr/>
        </p:nvPicPr>
        <p:blipFill rotWithShape="1">
          <a:blip r:embed="rId2">
            <a:alphaModFix/>
          </a:blip>
          <a:srcRect l="9205"/>
          <a:stretch/>
        </p:blipFill>
        <p:spPr>
          <a:xfrm>
            <a:off x="0" y="-1"/>
            <a:ext cx="9144000" cy="6882000"/>
          </a:xfrm>
          <a:prstGeom prst="rect">
            <a:avLst/>
          </a:prstGeom>
          <a:noFill/>
          <a:ln>
            <a:noFill/>
          </a:ln>
        </p:spPr>
      </p:pic>
      <p:sp>
        <p:nvSpPr>
          <p:cNvPr id="128" name="Shape 12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29" name="Shape 129"/>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nl-BE"/>
          </a:p>
        </p:txBody>
      </p:sp>
      <p:sp>
        <p:nvSpPr>
          <p:cNvPr id="130" name="Shape 130"/>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131" name="Shape 131"/>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38321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Hoofdstuk 12">
    <p:bg>
      <p:bgPr>
        <a:solidFill>
          <a:schemeClr val="dk1"/>
        </a:solidFill>
        <a:effectLst/>
      </p:bgPr>
    </p:bg>
    <p:spTree>
      <p:nvGrpSpPr>
        <p:cNvPr id="1" name="Shape 132"/>
        <p:cNvGrpSpPr/>
        <p:nvPr/>
      </p:nvGrpSpPr>
      <p:grpSpPr>
        <a:xfrm>
          <a:off x="0" y="0"/>
          <a:ext cx="0" cy="0"/>
          <a:chOff x="0" y="0"/>
          <a:chExt cx="0" cy="0"/>
        </a:xfrm>
      </p:grpSpPr>
      <p:pic>
        <p:nvPicPr>
          <p:cNvPr id="133" name="Shape 133" descr="kdg_ppt_chapters_2000x1024_v-12.jpg"/>
          <p:cNvPicPr preferRelativeResize="0"/>
          <p:nvPr/>
        </p:nvPicPr>
        <p:blipFill rotWithShape="1">
          <a:blip r:embed="rId2">
            <a:alphaModFix/>
          </a:blip>
          <a:srcRect l="8629"/>
          <a:stretch/>
        </p:blipFill>
        <p:spPr>
          <a:xfrm>
            <a:off x="0" y="-2670"/>
            <a:ext cx="9144000" cy="6835200"/>
          </a:xfrm>
          <a:prstGeom prst="rect">
            <a:avLst/>
          </a:prstGeom>
          <a:noFill/>
          <a:ln>
            <a:noFill/>
          </a:ln>
        </p:spPr>
      </p:pic>
      <p:sp>
        <p:nvSpPr>
          <p:cNvPr id="134" name="Shape 134"/>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35" name="Shape 13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892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Hoofdstuk 12 - Wit">
    <p:bg>
      <p:bgPr>
        <a:solidFill>
          <a:schemeClr val="lt1"/>
        </a:solidFill>
        <a:effectLst/>
      </p:bgPr>
    </p:bg>
    <p:spTree>
      <p:nvGrpSpPr>
        <p:cNvPr id="1" name="Shape 136"/>
        <p:cNvGrpSpPr/>
        <p:nvPr/>
      </p:nvGrpSpPr>
      <p:grpSpPr>
        <a:xfrm>
          <a:off x="0" y="0"/>
          <a:ext cx="0" cy="0"/>
          <a:chOff x="0" y="0"/>
          <a:chExt cx="0" cy="0"/>
        </a:xfrm>
      </p:grpSpPr>
      <p:pic>
        <p:nvPicPr>
          <p:cNvPr id="137" name="Shape 137" descr="kdg_ppt_chapters_2000x1024-white_kdg_ppt_chapters_2000x1024-white-v12.png"/>
          <p:cNvPicPr preferRelativeResize="0"/>
          <p:nvPr/>
        </p:nvPicPr>
        <p:blipFill rotWithShape="1">
          <a:blip r:embed="rId2">
            <a:alphaModFix/>
          </a:blip>
          <a:srcRect l="9435"/>
          <a:stretch/>
        </p:blipFill>
        <p:spPr>
          <a:xfrm>
            <a:off x="0" y="-16218"/>
            <a:ext cx="9144000" cy="6895800"/>
          </a:xfrm>
          <a:prstGeom prst="rect">
            <a:avLst/>
          </a:prstGeom>
          <a:noFill/>
          <a:ln>
            <a:noFill/>
          </a:ln>
        </p:spPr>
      </p:pic>
      <p:sp>
        <p:nvSpPr>
          <p:cNvPr id="138" name="Shape 13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39" name="Shape 139"/>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9510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genda">
    <p:bg>
      <p:bgPr>
        <a:solidFill>
          <a:schemeClr val="dk1"/>
        </a:solidFill>
        <a:effectLst/>
      </p:bgPr>
    </p:bg>
    <p:spTree>
      <p:nvGrpSpPr>
        <p:cNvPr id="1" name="Shape 25"/>
        <p:cNvGrpSpPr/>
        <p:nvPr/>
      </p:nvGrpSpPr>
      <p:grpSpPr>
        <a:xfrm>
          <a:off x="0" y="0"/>
          <a:ext cx="0" cy="0"/>
          <a:chOff x="0" y="0"/>
          <a:chExt cx="0" cy="0"/>
        </a:xfrm>
      </p:grpSpPr>
      <p:sp>
        <p:nvSpPr>
          <p:cNvPr id="28" name="Shape 28"/>
          <p:cNvSpPr/>
          <p:nvPr/>
        </p:nvSpPr>
        <p:spPr>
          <a:xfrm>
            <a:off x="578947" y="712578"/>
            <a:ext cx="7964400" cy="0"/>
          </a:xfrm>
          <a:custGeom>
            <a:avLst/>
            <a:gdLst/>
            <a:ahLst/>
            <a:cxnLst/>
            <a:rect l="0" t="0" r="0" b="0"/>
            <a:pathLst>
              <a:path w="120000" h="120000" extrusionOk="0">
                <a:moveTo>
                  <a:pt x="0" y="0"/>
                </a:moveTo>
                <a:lnTo>
                  <a:pt x="120000" y="0"/>
                </a:lnTo>
              </a:path>
            </a:pathLst>
          </a:custGeom>
          <a:noFill/>
          <a:ln w="76200" cap="flat" cmpd="sng">
            <a:solidFill>
              <a:schemeClr val="lt1"/>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nl-BE"/>
          </a:p>
        </p:txBody>
      </p:sp>
      <p:sp>
        <p:nvSpPr>
          <p:cNvPr id="5" name="Text Placeholder 3"/>
          <p:cNvSpPr>
            <a:spLocks noGrp="1"/>
          </p:cNvSpPr>
          <p:nvPr>
            <p:ph idx="1"/>
          </p:nvPr>
        </p:nvSpPr>
        <p:spPr>
          <a:xfrm>
            <a:off x="628650" y="848564"/>
            <a:ext cx="7886700" cy="5328400"/>
          </a:xfrm>
          <a:prstGeom prst="rect">
            <a:avLst/>
          </a:prstGeom>
        </p:spPr>
        <p:txBody>
          <a:bodyPr vert="horz" lIns="91440" tIns="45720" rIns="91440" bIns="45720" rtlCol="0">
            <a:noAutofit/>
          </a:bodyPr>
          <a:lstStyle>
            <a:lvl1pPr>
              <a:defRPr>
                <a:solidFill>
                  <a:schemeClr val="bg1"/>
                </a:solidFill>
              </a:defRPr>
            </a:lvl1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941657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Hoofdstuk 13">
    <p:bg>
      <p:bgPr>
        <a:solidFill>
          <a:schemeClr val="dk1"/>
        </a:solidFill>
        <a:effectLst/>
      </p:bgPr>
    </p:bg>
    <p:spTree>
      <p:nvGrpSpPr>
        <p:cNvPr id="1" name="Shape 140"/>
        <p:cNvGrpSpPr/>
        <p:nvPr/>
      </p:nvGrpSpPr>
      <p:grpSpPr>
        <a:xfrm>
          <a:off x="0" y="0"/>
          <a:ext cx="0" cy="0"/>
          <a:chOff x="0" y="0"/>
          <a:chExt cx="0" cy="0"/>
        </a:xfrm>
      </p:grpSpPr>
      <p:pic>
        <p:nvPicPr>
          <p:cNvPr id="141" name="Shape 141" descr="kdg_ppt_chapters_2000x1024_v-13.jpg"/>
          <p:cNvPicPr preferRelativeResize="0"/>
          <p:nvPr/>
        </p:nvPicPr>
        <p:blipFill rotWithShape="1">
          <a:blip r:embed="rId2">
            <a:alphaModFix/>
          </a:blip>
          <a:srcRect l="8935"/>
          <a:stretch/>
        </p:blipFill>
        <p:spPr>
          <a:xfrm>
            <a:off x="0" y="-1"/>
            <a:ext cx="9144000" cy="6858000"/>
          </a:xfrm>
          <a:prstGeom prst="rect">
            <a:avLst/>
          </a:prstGeom>
          <a:noFill/>
          <a:ln>
            <a:noFill/>
          </a:ln>
        </p:spPr>
      </p:pic>
      <p:sp>
        <p:nvSpPr>
          <p:cNvPr id="142" name="Shape 142"/>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43" name="Shape 143"/>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nl-BE"/>
          </a:p>
        </p:txBody>
      </p:sp>
      <p:sp>
        <p:nvSpPr>
          <p:cNvPr id="144" name="Shape 144"/>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145" name="Shape 14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3878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Hoofdstuk 13 - Wit">
    <p:bg>
      <p:bgPr>
        <a:solidFill>
          <a:schemeClr val="lt1"/>
        </a:solidFill>
        <a:effectLst/>
      </p:bgPr>
    </p:bg>
    <p:spTree>
      <p:nvGrpSpPr>
        <p:cNvPr id="1" name="Shape 146"/>
        <p:cNvGrpSpPr/>
        <p:nvPr/>
      </p:nvGrpSpPr>
      <p:grpSpPr>
        <a:xfrm>
          <a:off x="0" y="0"/>
          <a:ext cx="0" cy="0"/>
          <a:chOff x="0" y="0"/>
          <a:chExt cx="0" cy="0"/>
        </a:xfrm>
      </p:grpSpPr>
      <p:pic>
        <p:nvPicPr>
          <p:cNvPr id="147" name="Shape 147" descr="kdg_ppt_chapters_2000x1024-white_kdg_ppt_chapters_2000x1024-white-v13.png"/>
          <p:cNvPicPr preferRelativeResize="0"/>
          <p:nvPr/>
        </p:nvPicPr>
        <p:blipFill rotWithShape="1">
          <a:blip r:embed="rId2">
            <a:alphaModFix/>
          </a:blip>
          <a:srcRect l="8976"/>
          <a:stretch/>
        </p:blipFill>
        <p:spPr>
          <a:xfrm>
            <a:off x="0" y="0"/>
            <a:ext cx="9144000" cy="6861000"/>
          </a:xfrm>
          <a:prstGeom prst="rect">
            <a:avLst/>
          </a:prstGeom>
          <a:noFill/>
          <a:ln>
            <a:noFill/>
          </a:ln>
        </p:spPr>
      </p:pic>
      <p:sp>
        <p:nvSpPr>
          <p:cNvPr id="148" name="Shape 14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49" name="Shape 149"/>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9421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Hoofdstuk 14">
    <p:bg>
      <p:bgPr>
        <a:solidFill>
          <a:schemeClr val="dk1"/>
        </a:solidFill>
        <a:effectLst/>
      </p:bgPr>
    </p:bg>
    <p:spTree>
      <p:nvGrpSpPr>
        <p:cNvPr id="1" name="Shape 150"/>
        <p:cNvGrpSpPr/>
        <p:nvPr/>
      </p:nvGrpSpPr>
      <p:grpSpPr>
        <a:xfrm>
          <a:off x="0" y="0"/>
          <a:ext cx="0" cy="0"/>
          <a:chOff x="0" y="0"/>
          <a:chExt cx="0" cy="0"/>
        </a:xfrm>
      </p:grpSpPr>
      <p:pic>
        <p:nvPicPr>
          <p:cNvPr id="151" name="Shape 151" descr="kdg_ppt_chapters_2000x1024_v-14.jpg"/>
          <p:cNvPicPr preferRelativeResize="0"/>
          <p:nvPr/>
        </p:nvPicPr>
        <p:blipFill rotWithShape="1">
          <a:blip r:embed="rId2">
            <a:alphaModFix/>
          </a:blip>
          <a:srcRect l="9366"/>
          <a:stretch/>
        </p:blipFill>
        <p:spPr>
          <a:xfrm>
            <a:off x="0" y="4233"/>
            <a:ext cx="9144000" cy="6890700"/>
          </a:xfrm>
          <a:prstGeom prst="rect">
            <a:avLst/>
          </a:prstGeom>
          <a:noFill/>
          <a:ln>
            <a:noFill/>
          </a:ln>
        </p:spPr>
      </p:pic>
      <p:sp>
        <p:nvSpPr>
          <p:cNvPr id="152" name="Shape 152"/>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53" name="Shape 153"/>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71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Hoofdstuk 14 - Wit">
    <p:bg>
      <p:bgPr>
        <a:solidFill>
          <a:schemeClr val="lt1"/>
        </a:solidFill>
        <a:effectLst/>
      </p:bgPr>
    </p:bg>
    <p:spTree>
      <p:nvGrpSpPr>
        <p:cNvPr id="1" name="Shape 154"/>
        <p:cNvGrpSpPr/>
        <p:nvPr/>
      </p:nvGrpSpPr>
      <p:grpSpPr>
        <a:xfrm>
          <a:off x="0" y="0"/>
          <a:ext cx="0" cy="0"/>
          <a:chOff x="0" y="0"/>
          <a:chExt cx="0" cy="0"/>
        </a:xfrm>
      </p:grpSpPr>
      <p:pic>
        <p:nvPicPr>
          <p:cNvPr id="155" name="Shape 155" descr="kdg_ppt_chapters_2000x1024-white_kdg_ppt_chapters_2000x1024-white-v14.png"/>
          <p:cNvPicPr preferRelativeResize="0"/>
          <p:nvPr/>
        </p:nvPicPr>
        <p:blipFill rotWithShape="1">
          <a:blip r:embed="rId2">
            <a:alphaModFix/>
          </a:blip>
          <a:srcRect l="8934"/>
          <a:stretch/>
        </p:blipFill>
        <p:spPr>
          <a:xfrm>
            <a:off x="0" y="0"/>
            <a:ext cx="9144000" cy="6858000"/>
          </a:xfrm>
          <a:prstGeom prst="rect">
            <a:avLst/>
          </a:prstGeom>
          <a:noFill/>
          <a:ln>
            <a:noFill/>
          </a:ln>
        </p:spPr>
      </p:pic>
      <p:sp>
        <p:nvSpPr>
          <p:cNvPr id="156" name="Shape 156"/>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57" name="Shape 157"/>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02439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Hoofdstuk 15">
    <p:bg>
      <p:bgPr>
        <a:solidFill>
          <a:schemeClr val="dk1"/>
        </a:solidFill>
        <a:effectLst/>
      </p:bgPr>
    </p:bg>
    <p:spTree>
      <p:nvGrpSpPr>
        <p:cNvPr id="1" name="Shape 158"/>
        <p:cNvGrpSpPr/>
        <p:nvPr/>
      </p:nvGrpSpPr>
      <p:grpSpPr>
        <a:xfrm>
          <a:off x="0" y="0"/>
          <a:ext cx="0" cy="0"/>
          <a:chOff x="0" y="0"/>
          <a:chExt cx="0" cy="0"/>
        </a:xfrm>
      </p:grpSpPr>
      <p:pic>
        <p:nvPicPr>
          <p:cNvPr id="159" name="Shape 159" descr="kdg_ppt_chapters_2000x1024_v-15.jpg"/>
          <p:cNvPicPr preferRelativeResize="0"/>
          <p:nvPr/>
        </p:nvPicPr>
        <p:blipFill rotWithShape="1">
          <a:blip r:embed="rId2">
            <a:alphaModFix/>
          </a:blip>
          <a:srcRect l="9091"/>
          <a:stretch/>
        </p:blipFill>
        <p:spPr>
          <a:xfrm>
            <a:off x="0" y="0"/>
            <a:ext cx="9144000" cy="6869700"/>
          </a:xfrm>
          <a:prstGeom prst="rect">
            <a:avLst/>
          </a:prstGeom>
          <a:noFill/>
          <a:ln>
            <a:noFill/>
          </a:ln>
        </p:spPr>
      </p:pic>
      <p:sp>
        <p:nvSpPr>
          <p:cNvPr id="160" name="Shape 160"/>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61" name="Shape 161"/>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90269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Hoofdstuk 15 - Wit">
    <p:bg>
      <p:bgPr>
        <a:solidFill>
          <a:schemeClr val="lt1"/>
        </a:solidFill>
        <a:effectLst/>
      </p:bgPr>
    </p:bg>
    <p:spTree>
      <p:nvGrpSpPr>
        <p:cNvPr id="1" name="Shape 162"/>
        <p:cNvGrpSpPr/>
        <p:nvPr/>
      </p:nvGrpSpPr>
      <p:grpSpPr>
        <a:xfrm>
          <a:off x="0" y="0"/>
          <a:ext cx="0" cy="0"/>
          <a:chOff x="0" y="0"/>
          <a:chExt cx="0" cy="0"/>
        </a:xfrm>
      </p:grpSpPr>
      <p:pic>
        <p:nvPicPr>
          <p:cNvPr id="163" name="Shape 163" descr="kdg_ppt_chapters_2000x1024-white_kdg_ppt_chapters_2000x1024-white-v15.png"/>
          <p:cNvPicPr preferRelativeResize="0"/>
          <p:nvPr/>
        </p:nvPicPr>
        <p:blipFill rotWithShape="1">
          <a:blip r:embed="rId2">
            <a:alphaModFix/>
          </a:blip>
          <a:srcRect l="8934"/>
          <a:stretch/>
        </p:blipFill>
        <p:spPr>
          <a:xfrm>
            <a:off x="0" y="0"/>
            <a:ext cx="9144000" cy="6858000"/>
          </a:xfrm>
          <a:prstGeom prst="rect">
            <a:avLst/>
          </a:prstGeom>
          <a:noFill/>
          <a:ln>
            <a:noFill/>
          </a:ln>
        </p:spPr>
      </p:pic>
      <p:sp>
        <p:nvSpPr>
          <p:cNvPr id="164" name="Shape 164"/>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65" name="Shape 16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203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Hoofdstuk 16">
    <p:bg>
      <p:bgPr>
        <a:solidFill>
          <a:schemeClr val="dk1"/>
        </a:solidFill>
        <a:effectLst/>
      </p:bgPr>
    </p:bg>
    <p:spTree>
      <p:nvGrpSpPr>
        <p:cNvPr id="1" name="Shape 166"/>
        <p:cNvGrpSpPr/>
        <p:nvPr/>
      </p:nvGrpSpPr>
      <p:grpSpPr>
        <a:xfrm>
          <a:off x="0" y="0"/>
          <a:ext cx="0" cy="0"/>
          <a:chOff x="0" y="0"/>
          <a:chExt cx="0" cy="0"/>
        </a:xfrm>
      </p:grpSpPr>
      <p:pic>
        <p:nvPicPr>
          <p:cNvPr id="167" name="Shape 167" descr="kdg_ppt_chapters_2000x1024_v-16.jpg"/>
          <p:cNvPicPr preferRelativeResize="0"/>
          <p:nvPr/>
        </p:nvPicPr>
        <p:blipFill rotWithShape="1">
          <a:blip r:embed="rId2">
            <a:alphaModFix/>
          </a:blip>
          <a:srcRect l="8889"/>
          <a:stretch/>
        </p:blipFill>
        <p:spPr>
          <a:xfrm>
            <a:off x="0" y="0"/>
            <a:ext cx="9144000" cy="6858000"/>
          </a:xfrm>
          <a:prstGeom prst="rect">
            <a:avLst/>
          </a:prstGeom>
          <a:noFill/>
          <a:ln>
            <a:noFill/>
          </a:ln>
        </p:spPr>
      </p:pic>
      <p:sp>
        <p:nvSpPr>
          <p:cNvPr id="168" name="Shape 16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69" name="Shape 169"/>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36137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Hoofdstuk 16 - Wit">
    <p:bg>
      <p:bgPr>
        <a:solidFill>
          <a:schemeClr val="lt1"/>
        </a:solidFill>
        <a:effectLst/>
      </p:bgPr>
    </p:bg>
    <p:spTree>
      <p:nvGrpSpPr>
        <p:cNvPr id="1" name="Shape 170"/>
        <p:cNvGrpSpPr/>
        <p:nvPr/>
      </p:nvGrpSpPr>
      <p:grpSpPr>
        <a:xfrm>
          <a:off x="0" y="0"/>
          <a:ext cx="0" cy="0"/>
          <a:chOff x="0" y="0"/>
          <a:chExt cx="0" cy="0"/>
        </a:xfrm>
      </p:grpSpPr>
      <p:pic>
        <p:nvPicPr>
          <p:cNvPr id="171" name="Shape 171" descr="kdg_ppt_chapters_2000x1024-white_kdg_ppt_chapters_2000x1024-white-v16.png"/>
          <p:cNvPicPr preferRelativeResize="0"/>
          <p:nvPr/>
        </p:nvPicPr>
        <p:blipFill rotWithShape="1">
          <a:blip r:embed="rId2">
            <a:alphaModFix/>
          </a:blip>
          <a:srcRect l="10431"/>
          <a:stretch/>
        </p:blipFill>
        <p:spPr>
          <a:xfrm>
            <a:off x="0" y="-1"/>
            <a:ext cx="9144000" cy="6976200"/>
          </a:xfrm>
          <a:prstGeom prst="rect">
            <a:avLst/>
          </a:prstGeom>
          <a:noFill/>
          <a:ln>
            <a:noFill/>
          </a:ln>
        </p:spPr>
      </p:pic>
      <p:sp>
        <p:nvSpPr>
          <p:cNvPr id="172" name="Shape 172"/>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73" name="Shape 173"/>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94168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Hoofdstuk 17">
    <p:bg>
      <p:bgPr>
        <a:solidFill>
          <a:schemeClr val="dk1"/>
        </a:solidFill>
        <a:effectLst/>
      </p:bgPr>
    </p:bg>
    <p:spTree>
      <p:nvGrpSpPr>
        <p:cNvPr id="1" name="Shape 174"/>
        <p:cNvGrpSpPr/>
        <p:nvPr/>
      </p:nvGrpSpPr>
      <p:grpSpPr>
        <a:xfrm>
          <a:off x="0" y="0"/>
          <a:ext cx="0" cy="0"/>
          <a:chOff x="0" y="0"/>
          <a:chExt cx="0" cy="0"/>
        </a:xfrm>
      </p:grpSpPr>
      <p:pic>
        <p:nvPicPr>
          <p:cNvPr id="175" name="Shape 175" descr="kdg_ppt_chapters_2000x1024_v-17.jpg"/>
          <p:cNvPicPr preferRelativeResize="0"/>
          <p:nvPr/>
        </p:nvPicPr>
        <p:blipFill rotWithShape="1">
          <a:blip r:embed="rId2">
            <a:alphaModFix/>
          </a:blip>
          <a:srcRect l="8375"/>
          <a:stretch/>
        </p:blipFill>
        <p:spPr>
          <a:xfrm>
            <a:off x="-81280" y="-5327"/>
            <a:ext cx="9225300" cy="6876600"/>
          </a:xfrm>
          <a:prstGeom prst="rect">
            <a:avLst/>
          </a:prstGeom>
          <a:noFill/>
          <a:ln>
            <a:noFill/>
          </a:ln>
        </p:spPr>
      </p:pic>
      <p:sp>
        <p:nvSpPr>
          <p:cNvPr id="176" name="Shape 176"/>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77" name="Shape 177"/>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42195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Hoofdstuk - 17 - Wit">
    <p:bg>
      <p:bgPr>
        <a:solidFill>
          <a:schemeClr val="lt1"/>
        </a:solidFill>
        <a:effectLst/>
      </p:bgPr>
    </p:bg>
    <p:spTree>
      <p:nvGrpSpPr>
        <p:cNvPr id="1" name="Shape 178"/>
        <p:cNvGrpSpPr/>
        <p:nvPr/>
      </p:nvGrpSpPr>
      <p:grpSpPr>
        <a:xfrm>
          <a:off x="0" y="0"/>
          <a:ext cx="0" cy="0"/>
          <a:chOff x="0" y="0"/>
          <a:chExt cx="0" cy="0"/>
        </a:xfrm>
      </p:grpSpPr>
      <p:pic>
        <p:nvPicPr>
          <p:cNvPr id="179" name="Shape 179" descr="kdg_ppt_chapters_2000x1024-white_kdg_ppt_chapters_2000x1024-white-v17.png"/>
          <p:cNvPicPr preferRelativeResize="0"/>
          <p:nvPr/>
        </p:nvPicPr>
        <p:blipFill rotWithShape="1">
          <a:blip r:embed="rId2">
            <a:alphaModFix/>
          </a:blip>
          <a:srcRect l="8934"/>
          <a:stretch/>
        </p:blipFill>
        <p:spPr>
          <a:xfrm>
            <a:off x="0" y="0"/>
            <a:ext cx="9144000" cy="6858000"/>
          </a:xfrm>
          <a:prstGeom prst="rect">
            <a:avLst/>
          </a:prstGeom>
          <a:noFill/>
          <a:ln>
            <a:noFill/>
          </a:ln>
        </p:spPr>
      </p:pic>
      <p:sp>
        <p:nvSpPr>
          <p:cNvPr id="180" name="Shape 180"/>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81" name="Shape 181"/>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6087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el en tekst met bullets">
    <p:spTree>
      <p:nvGrpSpPr>
        <p:cNvPr id="1" name="Shape 29"/>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4" name="Text Placeholder 3"/>
          <p:cNvSpPr>
            <a:spLocks noGrp="1"/>
          </p:cNvSpPr>
          <p:nvPr>
            <p:ph idx="1"/>
          </p:nvPr>
        </p:nvSpPr>
        <p:spPr>
          <a:xfrm>
            <a:off x="628650" y="848564"/>
            <a:ext cx="7886700" cy="53284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2539698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Hoofdstuk 18">
    <p:bg>
      <p:bgPr>
        <a:solidFill>
          <a:schemeClr val="dk1"/>
        </a:solidFill>
        <a:effectLst/>
      </p:bgPr>
    </p:bg>
    <p:spTree>
      <p:nvGrpSpPr>
        <p:cNvPr id="1" name="Shape 182"/>
        <p:cNvGrpSpPr/>
        <p:nvPr/>
      </p:nvGrpSpPr>
      <p:grpSpPr>
        <a:xfrm>
          <a:off x="0" y="0"/>
          <a:ext cx="0" cy="0"/>
          <a:chOff x="0" y="0"/>
          <a:chExt cx="0" cy="0"/>
        </a:xfrm>
      </p:grpSpPr>
      <p:pic>
        <p:nvPicPr>
          <p:cNvPr id="183" name="Shape 183" descr="kdg_ppt_chapters_2000x1024_v-18.jpg"/>
          <p:cNvPicPr preferRelativeResize="0"/>
          <p:nvPr/>
        </p:nvPicPr>
        <p:blipFill rotWithShape="1">
          <a:blip r:embed="rId2">
            <a:alphaModFix/>
          </a:blip>
          <a:srcRect l="9091"/>
          <a:stretch/>
        </p:blipFill>
        <p:spPr>
          <a:xfrm>
            <a:off x="0" y="-16217"/>
            <a:ext cx="9144000" cy="6869700"/>
          </a:xfrm>
          <a:prstGeom prst="rect">
            <a:avLst/>
          </a:prstGeom>
          <a:noFill/>
          <a:ln>
            <a:noFill/>
          </a:ln>
        </p:spPr>
      </p:pic>
      <p:sp>
        <p:nvSpPr>
          <p:cNvPr id="184" name="Shape 184"/>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85" name="Shape 18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61637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Hoofdstuk - 18 - Wit">
    <p:bg>
      <p:bgPr>
        <a:solidFill>
          <a:schemeClr val="lt1"/>
        </a:solidFill>
        <a:effectLst/>
      </p:bgPr>
    </p:bg>
    <p:spTree>
      <p:nvGrpSpPr>
        <p:cNvPr id="1" name="Shape 186"/>
        <p:cNvGrpSpPr/>
        <p:nvPr/>
      </p:nvGrpSpPr>
      <p:grpSpPr>
        <a:xfrm>
          <a:off x="0" y="0"/>
          <a:ext cx="0" cy="0"/>
          <a:chOff x="0" y="0"/>
          <a:chExt cx="0" cy="0"/>
        </a:xfrm>
      </p:grpSpPr>
      <p:pic>
        <p:nvPicPr>
          <p:cNvPr id="187" name="Shape 187" descr="kdg_ppt_chapters_2000x1024-white_kdg_ppt_chapters_2000x1024-white-v18.png"/>
          <p:cNvPicPr preferRelativeResize="0"/>
          <p:nvPr/>
        </p:nvPicPr>
        <p:blipFill rotWithShape="1">
          <a:blip r:embed="rId2">
            <a:alphaModFix/>
          </a:blip>
          <a:srcRect l="8862"/>
          <a:stretch/>
        </p:blipFill>
        <p:spPr>
          <a:xfrm>
            <a:off x="0" y="5462"/>
            <a:ext cx="9144000" cy="6852600"/>
          </a:xfrm>
          <a:prstGeom prst="rect">
            <a:avLst/>
          </a:prstGeom>
          <a:noFill/>
          <a:ln>
            <a:noFill/>
          </a:ln>
        </p:spPr>
      </p:pic>
      <p:sp>
        <p:nvSpPr>
          <p:cNvPr id="188" name="Shape 18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89" name="Shape 189"/>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25997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Hoofdstuk 19">
    <p:bg>
      <p:bgPr>
        <a:solidFill>
          <a:schemeClr val="dk1"/>
        </a:solidFill>
        <a:effectLst/>
      </p:bgPr>
    </p:bg>
    <p:spTree>
      <p:nvGrpSpPr>
        <p:cNvPr id="1" name="Shape 190"/>
        <p:cNvGrpSpPr/>
        <p:nvPr/>
      </p:nvGrpSpPr>
      <p:grpSpPr>
        <a:xfrm>
          <a:off x="0" y="0"/>
          <a:ext cx="0" cy="0"/>
          <a:chOff x="0" y="0"/>
          <a:chExt cx="0" cy="0"/>
        </a:xfrm>
      </p:grpSpPr>
      <p:pic>
        <p:nvPicPr>
          <p:cNvPr id="191" name="Shape 191" descr="kdg_ppt_chapters_2000x1024_v-19.jpg"/>
          <p:cNvPicPr preferRelativeResize="0"/>
          <p:nvPr/>
        </p:nvPicPr>
        <p:blipFill rotWithShape="1">
          <a:blip r:embed="rId2">
            <a:alphaModFix/>
          </a:blip>
          <a:srcRect l="8999"/>
          <a:stretch/>
        </p:blipFill>
        <p:spPr>
          <a:xfrm>
            <a:off x="0" y="-16218"/>
            <a:ext cx="9144000" cy="6862800"/>
          </a:xfrm>
          <a:prstGeom prst="rect">
            <a:avLst/>
          </a:prstGeom>
          <a:noFill/>
          <a:ln>
            <a:noFill/>
          </a:ln>
        </p:spPr>
      </p:pic>
      <p:sp>
        <p:nvSpPr>
          <p:cNvPr id="192" name="Shape 192"/>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93" name="Shape 193"/>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40606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Hoofdstuk 19 - Wit">
    <p:bg>
      <p:bgPr>
        <a:solidFill>
          <a:schemeClr val="lt1"/>
        </a:solidFill>
        <a:effectLst/>
      </p:bgPr>
    </p:bg>
    <p:spTree>
      <p:nvGrpSpPr>
        <p:cNvPr id="1" name="Shape 194"/>
        <p:cNvGrpSpPr/>
        <p:nvPr/>
      </p:nvGrpSpPr>
      <p:grpSpPr>
        <a:xfrm>
          <a:off x="0" y="0"/>
          <a:ext cx="0" cy="0"/>
          <a:chOff x="0" y="0"/>
          <a:chExt cx="0" cy="0"/>
        </a:xfrm>
      </p:grpSpPr>
      <p:pic>
        <p:nvPicPr>
          <p:cNvPr id="195" name="Shape 195" descr="kdg_ppt_chapters_2000x1024-white_kdg_ppt_chapters_2000x1024-white-v19.png"/>
          <p:cNvPicPr preferRelativeResize="0"/>
          <p:nvPr/>
        </p:nvPicPr>
        <p:blipFill rotWithShape="1">
          <a:blip r:embed="rId2">
            <a:alphaModFix/>
          </a:blip>
          <a:srcRect l="9091"/>
          <a:stretch/>
        </p:blipFill>
        <p:spPr>
          <a:xfrm>
            <a:off x="0" y="0"/>
            <a:ext cx="9144000" cy="6869700"/>
          </a:xfrm>
          <a:prstGeom prst="rect">
            <a:avLst/>
          </a:prstGeom>
          <a:noFill/>
          <a:ln>
            <a:noFill/>
          </a:ln>
        </p:spPr>
      </p:pic>
      <p:sp>
        <p:nvSpPr>
          <p:cNvPr id="196" name="Shape 196"/>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197" name="Shape 197"/>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48226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Hoofdstuk - 20">
    <p:bg>
      <p:bgPr>
        <a:solidFill>
          <a:schemeClr val="dk1"/>
        </a:solidFill>
        <a:effectLst/>
      </p:bgPr>
    </p:bg>
    <p:spTree>
      <p:nvGrpSpPr>
        <p:cNvPr id="1" name="Shape 198"/>
        <p:cNvGrpSpPr/>
        <p:nvPr/>
      </p:nvGrpSpPr>
      <p:grpSpPr>
        <a:xfrm>
          <a:off x="0" y="0"/>
          <a:ext cx="0" cy="0"/>
          <a:chOff x="0" y="0"/>
          <a:chExt cx="0" cy="0"/>
        </a:xfrm>
      </p:grpSpPr>
      <p:pic>
        <p:nvPicPr>
          <p:cNvPr id="199" name="Shape 199" descr="kdg_ppt_chapters_2000x1024_v-20.jpg"/>
          <p:cNvPicPr preferRelativeResize="0"/>
          <p:nvPr/>
        </p:nvPicPr>
        <p:blipFill rotWithShape="1">
          <a:blip r:embed="rId2">
            <a:alphaModFix/>
          </a:blip>
          <a:srcRect l="8814"/>
          <a:stretch/>
        </p:blipFill>
        <p:spPr>
          <a:xfrm>
            <a:off x="0" y="-1"/>
            <a:ext cx="9144000" cy="6849000"/>
          </a:xfrm>
          <a:prstGeom prst="rect">
            <a:avLst/>
          </a:prstGeom>
          <a:noFill/>
          <a:ln>
            <a:noFill/>
          </a:ln>
        </p:spPr>
      </p:pic>
      <p:sp>
        <p:nvSpPr>
          <p:cNvPr id="200" name="Shape 200"/>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lt1"/>
              </a:buClr>
              <a:buFont typeface="Verdana"/>
              <a:buNone/>
              <a:defRPr sz="32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201" name="Shape 201"/>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33797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Hoofdstuk 20 - Wit">
    <p:bg>
      <p:bgPr>
        <a:solidFill>
          <a:schemeClr val="lt1"/>
        </a:solidFill>
        <a:effectLst/>
      </p:bgPr>
    </p:bg>
    <p:spTree>
      <p:nvGrpSpPr>
        <p:cNvPr id="1" name="Shape 202"/>
        <p:cNvGrpSpPr/>
        <p:nvPr/>
      </p:nvGrpSpPr>
      <p:grpSpPr>
        <a:xfrm>
          <a:off x="0" y="0"/>
          <a:ext cx="0" cy="0"/>
          <a:chOff x="0" y="0"/>
          <a:chExt cx="0" cy="0"/>
        </a:xfrm>
      </p:grpSpPr>
      <p:pic>
        <p:nvPicPr>
          <p:cNvPr id="203" name="Shape 203" descr="kdg_ppt_chapters_2000x1024-white_kdg_ppt_chapters_2000x1024-white-v20.png"/>
          <p:cNvPicPr preferRelativeResize="0"/>
          <p:nvPr/>
        </p:nvPicPr>
        <p:blipFill rotWithShape="1">
          <a:blip r:embed="rId2">
            <a:alphaModFix/>
          </a:blip>
          <a:srcRect l="8934"/>
          <a:stretch/>
        </p:blipFill>
        <p:spPr>
          <a:xfrm>
            <a:off x="0" y="0"/>
            <a:ext cx="9144000" cy="6858000"/>
          </a:xfrm>
          <a:prstGeom prst="rect">
            <a:avLst/>
          </a:prstGeom>
          <a:noFill/>
          <a:ln>
            <a:noFill/>
          </a:ln>
        </p:spPr>
      </p:pic>
      <p:sp>
        <p:nvSpPr>
          <p:cNvPr id="204" name="Shape 204"/>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205" name="Shape 20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1527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el en tekst met bullets">
    <p:spTree>
      <p:nvGrpSpPr>
        <p:cNvPr id="1" name="Shape 206"/>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4" name="Text Placeholder 3"/>
          <p:cNvSpPr>
            <a:spLocks noGrp="1"/>
          </p:cNvSpPr>
          <p:nvPr>
            <p:ph idx="1"/>
          </p:nvPr>
        </p:nvSpPr>
        <p:spPr>
          <a:xfrm>
            <a:off x="628650" y="848564"/>
            <a:ext cx="7886700" cy="53284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32184522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el en tekst - zwart vlak">
    <p:spTree>
      <p:nvGrpSpPr>
        <p:cNvPr id="1" name="Shape 210"/>
        <p:cNvGrpSpPr/>
        <p:nvPr/>
      </p:nvGrpSpPr>
      <p:grpSpPr>
        <a:xfrm>
          <a:off x="0" y="0"/>
          <a:ext cx="0" cy="0"/>
          <a:chOff x="0" y="0"/>
          <a:chExt cx="0" cy="0"/>
        </a:xfrm>
      </p:grpSpPr>
      <p:sp>
        <p:nvSpPr>
          <p:cNvPr id="214" name="Shape 214"/>
          <p:cNvSpPr txBox="1">
            <a:spLocks noGrp="1"/>
          </p:cNvSpPr>
          <p:nvPr>
            <p:ph type="body" idx="2"/>
          </p:nvPr>
        </p:nvSpPr>
        <p:spPr>
          <a:xfrm>
            <a:off x="6015037" y="2330452"/>
            <a:ext cx="2600400" cy="3440400"/>
          </a:xfrm>
          <a:prstGeom prst="rect">
            <a:avLst/>
          </a:prstGeom>
          <a:solidFill>
            <a:schemeClr val="dk1"/>
          </a:solidFill>
          <a:ln>
            <a:noFill/>
          </a:ln>
        </p:spPr>
        <p:txBody>
          <a:bodyPr lIns="91425" tIns="91425" rIns="91425" bIns="91425" anchor="t" anchorCtr="0"/>
          <a:lstStyle>
            <a:lvl1pPr marL="0" marR="0" lvl="0" indent="0" algn="l" rtl="0">
              <a:spcBef>
                <a:spcPts val="300"/>
              </a:spcBef>
              <a:spcAft>
                <a:spcPts val="700"/>
              </a:spcAft>
              <a:buClr>
                <a:schemeClr val="lt1"/>
              </a:buClr>
              <a:buFont typeface="Arial"/>
              <a:buNone/>
              <a:defRPr sz="1300" b="1" i="0" u="none" strike="noStrike" cap="none">
                <a:solidFill>
                  <a:schemeClr val="lt1"/>
                </a:solidFill>
                <a:latin typeface="Verdana"/>
                <a:ea typeface="Verdana"/>
                <a:cs typeface="Verdana"/>
                <a:sym typeface="Verdana"/>
              </a:defRPr>
            </a:lvl1pPr>
            <a:lvl2pPr marL="0" marR="0" lvl="1" indent="0" algn="l" rtl="0">
              <a:spcBef>
                <a:spcPts val="300"/>
              </a:spcBef>
              <a:spcAft>
                <a:spcPts val="300"/>
              </a:spcAft>
              <a:buClr>
                <a:schemeClr val="lt1"/>
              </a:buClr>
              <a:buFont typeface="Arial"/>
              <a:buNone/>
              <a:defRPr sz="1100" b="0" i="0" u="none" strike="noStrike" cap="none">
                <a:solidFill>
                  <a:schemeClr val="lt1"/>
                </a:solidFill>
                <a:latin typeface="Verdana"/>
                <a:ea typeface="Verdana"/>
                <a:cs typeface="Verdana"/>
                <a:sym typeface="Verdana"/>
              </a:defRPr>
            </a:lvl2pPr>
            <a:lvl3pPr marL="357188" marR="0" lvl="2" indent="-1588" algn="l" rtl="0">
              <a:spcBef>
                <a:spcPts val="300"/>
              </a:spcBef>
              <a:spcAft>
                <a:spcPts val="300"/>
              </a:spcAft>
              <a:buClr>
                <a:schemeClr val="lt1"/>
              </a:buClr>
              <a:buFont typeface="Noto Sans Symbols"/>
              <a:buNone/>
              <a:defRPr sz="1100" b="0" i="0" u="none" strike="noStrike" cap="none">
                <a:solidFill>
                  <a:schemeClr val="lt1"/>
                </a:solidFill>
                <a:latin typeface="Verdana"/>
                <a:ea typeface="Verdana"/>
                <a:cs typeface="Verdana"/>
                <a:sym typeface="Verdana"/>
              </a:defRPr>
            </a:lvl3pPr>
            <a:lvl4pPr marL="534987" marR="0" lvl="3" indent="-1587" algn="l" rtl="0">
              <a:spcBef>
                <a:spcPts val="300"/>
              </a:spcBef>
              <a:spcAft>
                <a:spcPts val="300"/>
              </a:spcAft>
              <a:buClr>
                <a:schemeClr val="lt1"/>
              </a:buClr>
              <a:buFont typeface="Courier New"/>
              <a:buNone/>
              <a:defRPr sz="1050" b="0" i="0" u="none" strike="noStrike" cap="none">
                <a:solidFill>
                  <a:schemeClr val="lt1"/>
                </a:solidFill>
                <a:latin typeface="Verdana"/>
                <a:ea typeface="Verdana"/>
                <a:cs typeface="Verdana"/>
                <a:sym typeface="Verdana"/>
              </a:defRPr>
            </a:lvl4pPr>
            <a:lvl5pPr marL="720725" marR="0" lvl="4" indent="-9525" algn="l" rtl="0">
              <a:spcBef>
                <a:spcPts val="300"/>
              </a:spcBef>
              <a:spcAft>
                <a:spcPts val="300"/>
              </a:spcAft>
              <a:buClr>
                <a:schemeClr val="lt1"/>
              </a:buClr>
              <a:buFont typeface="Arial"/>
              <a:buNone/>
              <a:defRPr sz="1050" b="0" i="0" u="none" strike="noStrike" cap="none">
                <a:solidFill>
                  <a:schemeClr val="lt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nl-BE" dirty="0"/>
          </a:p>
        </p:txBody>
      </p:sp>
      <p:sp>
        <p:nvSpPr>
          <p:cNvPr id="5" name="Text Placeholder 3"/>
          <p:cNvSpPr>
            <a:spLocks noGrp="1"/>
          </p:cNvSpPr>
          <p:nvPr>
            <p:ph idx="10"/>
          </p:nvPr>
        </p:nvSpPr>
        <p:spPr>
          <a:xfrm>
            <a:off x="628650" y="848564"/>
            <a:ext cx="5201564" cy="53284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2836703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el en tekst - groen vlak">
    <p:spTree>
      <p:nvGrpSpPr>
        <p:cNvPr id="1" name="Shape 215"/>
        <p:cNvGrpSpPr/>
        <p:nvPr/>
      </p:nvGrpSpPr>
      <p:grpSpPr>
        <a:xfrm>
          <a:off x="0" y="0"/>
          <a:ext cx="0" cy="0"/>
          <a:chOff x="0" y="0"/>
          <a:chExt cx="0" cy="0"/>
        </a:xfrm>
      </p:grpSpPr>
      <p:sp>
        <p:nvSpPr>
          <p:cNvPr id="219" name="Shape 219"/>
          <p:cNvSpPr txBox="1">
            <a:spLocks noGrp="1"/>
          </p:cNvSpPr>
          <p:nvPr>
            <p:ph type="body" idx="2"/>
          </p:nvPr>
        </p:nvSpPr>
        <p:spPr>
          <a:xfrm>
            <a:off x="6015037" y="2330452"/>
            <a:ext cx="2600400" cy="3440400"/>
          </a:xfrm>
          <a:prstGeom prst="rect">
            <a:avLst/>
          </a:prstGeom>
          <a:solidFill>
            <a:srgbClr val="43B109"/>
          </a:solidFill>
          <a:ln>
            <a:noFill/>
          </a:ln>
        </p:spPr>
        <p:txBody>
          <a:bodyPr lIns="91425" tIns="91425" rIns="91425" bIns="91425" anchor="t" anchorCtr="0"/>
          <a:lstStyle>
            <a:lvl1pPr marL="0" marR="0" lvl="0" indent="0" algn="l" rtl="0">
              <a:spcBef>
                <a:spcPts val="300"/>
              </a:spcBef>
              <a:spcAft>
                <a:spcPts val="700"/>
              </a:spcAft>
              <a:buClr>
                <a:schemeClr val="lt1"/>
              </a:buClr>
              <a:buFont typeface="Arial"/>
              <a:buNone/>
              <a:defRPr sz="1300" b="1" i="0" u="none" strike="noStrike" cap="none">
                <a:solidFill>
                  <a:schemeClr val="lt1"/>
                </a:solidFill>
                <a:latin typeface="Verdana"/>
                <a:ea typeface="Verdana"/>
                <a:cs typeface="Verdana"/>
                <a:sym typeface="Verdana"/>
              </a:defRPr>
            </a:lvl1pPr>
            <a:lvl2pPr marL="0" marR="0" lvl="1" indent="0" algn="l" rtl="0">
              <a:spcBef>
                <a:spcPts val="300"/>
              </a:spcBef>
              <a:spcAft>
                <a:spcPts val="300"/>
              </a:spcAft>
              <a:buClr>
                <a:schemeClr val="lt1"/>
              </a:buClr>
              <a:buFont typeface="Arial"/>
              <a:buNone/>
              <a:defRPr sz="1100" b="0" i="0" u="none" strike="noStrike" cap="none">
                <a:solidFill>
                  <a:schemeClr val="lt1"/>
                </a:solidFill>
                <a:latin typeface="Verdana"/>
                <a:ea typeface="Verdana"/>
                <a:cs typeface="Verdana"/>
                <a:sym typeface="Verdana"/>
              </a:defRPr>
            </a:lvl2pPr>
            <a:lvl3pPr marL="357188" marR="0" lvl="2" indent="-1588" algn="l" rtl="0">
              <a:spcBef>
                <a:spcPts val="300"/>
              </a:spcBef>
              <a:spcAft>
                <a:spcPts val="300"/>
              </a:spcAft>
              <a:buClr>
                <a:schemeClr val="lt1"/>
              </a:buClr>
              <a:buFont typeface="Noto Sans Symbols"/>
              <a:buNone/>
              <a:defRPr sz="1100" b="0" i="0" u="none" strike="noStrike" cap="none">
                <a:solidFill>
                  <a:schemeClr val="lt1"/>
                </a:solidFill>
                <a:latin typeface="Verdana"/>
                <a:ea typeface="Verdana"/>
                <a:cs typeface="Verdana"/>
                <a:sym typeface="Verdana"/>
              </a:defRPr>
            </a:lvl3pPr>
            <a:lvl4pPr marL="534987" marR="0" lvl="3" indent="-1587" algn="l" rtl="0">
              <a:spcBef>
                <a:spcPts val="300"/>
              </a:spcBef>
              <a:spcAft>
                <a:spcPts val="300"/>
              </a:spcAft>
              <a:buClr>
                <a:schemeClr val="lt1"/>
              </a:buClr>
              <a:buFont typeface="Courier New"/>
              <a:buNone/>
              <a:defRPr sz="1050" b="0" i="0" u="none" strike="noStrike" cap="none">
                <a:solidFill>
                  <a:schemeClr val="lt1"/>
                </a:solidFill>
                <a:latin typeface="Verdana"/>
                <a:ea typeface="Verdana"/>
                <a:cs typeface="Verdana"/>
                <a:sym typeface="Verdana"/>
              </a:defRPr>
            </a:lvl4pPr>
            <a:lvl5pPr marL="720725" marR="0" lvl="4" indent="-9525" algn="l" rtl="0">
              <a:spcBef>
                <a:spcPts val="300"/>
              </a:spcBef>
              <a:spcAft>
                <a:spcPts val="300"/>
              </a:spcAft>
              <a:buClr>
                <a:schemeClr val="lt1"/>
              </a:buClr>
              <a:buFont typeface="Arial"/>
              <a:buNone/>
              <a:defRPr sz="1050" b="0" i="0" u="none" strike="noStrike" cap="none">
                <a:solidFill>
                  <a:schemeClr val="lt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nl-BE"/>
          </a:p>
        </p:txBody>
      </p:sp>
      <p:sp>
        <p:nvSpPr>
          <p:cNvPr id="4" name="Text Placeholder 3"/>
          <p:cNvSpPr>
            <a:spLocks noGrp="1"/>
          </p:cNvSpPr>
          <p:nvPr>
            <p:ph idx="10"/>
          </p:nvPr>
        </p:nvSpPr>
        <p:spPr>
          <a:xfrm>
            <a:off x="628650" y="848564"/>
            <a:ext cx="5201564" cy="53284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2136878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el en tekst - 2 beelden">
    <p:spTree>
      <p:nvGrpSpPr>
        <p:cNvPr id="1" name="Shape 220"/>
        <p:cNvGrpSpPr/>
        <p:nvPr/>
      </p:nvGrpSpPr>
      <p:grpSpPr>
        <a:xfrm>
          <a:off x="0" y="0"/>
          <a:ext cx="0" cy="0"/>
          <a:chOff x="0" y="0"/>
          <a:chExt cx="0" cy="0"/>
        </a:xfrm>
      </p:grpSpPr>
      <p:sp>
        <p:nvSpPr>
          <p:cNvPr id="222" name="Shape 222"/>
          <p:cNvSpPr txBox="1">
            <a:spLocks noGrp="1"/>
          </p:cNvSpPr>
          <p:nvPr>
            <p:ph type="body" idx="1"/>
          </p:nvPr>
        </p:nvSpPr>
        <p:spPr>
          <a:xfrm>
            <a:off x="500010" y="943661"/>
            <a:ext cx="2903699" cy="5297053"/>
          </a:xfrm>
          <a:prstGeom prst="rect">
            <a:avLst/>
          </a:prstGeom>
          <a:noFill/>
          <a:ln>
            <a:noFill/>
          </a:ln>
        </p:spPr>
        <p:txBody>
          <a:bodyPr lIns="91425" tIns="91425" rIns="91425" bIns="91425" anchor="t" anchorCtr="0"/>
          <a:lstStyle>
            <a:lvl1pPr marL="0" marR="0" lvl="0" indent="0" algn="l" rtl="0">
              <a:spcBef>
                <a:spcPts val="300"/>
              </a:spcBef>
              <a:spcAft>
                <a:spcPts val="700"/>
              </a:spcAft>
              <a:buClr>
                <a:schemeClr val="dk1"/>
              </a:buClr>
              <a:buFont typeface="Arial"/>
              <a:buNone/>
              <a:defRPr sz="1400" b="0" i="0" u="none" strike="noStrike" cap="none">
                <a:solidFill>
                  <a:schemeClr val="dk1"/>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Merriweather San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24" name="Shape 224"/>
          <p:cNvSpPr>
            <a:spLocks noGrp="1"/>
          </p:cNvSpPr>
          <p:nvPr>
            <p:ph type="pic" idx="2"/>
          </p:nvPr>
        </p:nvSpPr>
        <p:spPr>
          <a:xfrm>
            <a:off x="3688714" y="943661"/>
            <a:ext cx="2284200" cy="4339664"/>
          </a:xfrm>
          <a:prstGeom prst="rect">
            <a:avLst/>
          </a:prstGeom>
          <a:noFill/>
          <a:ln>
            <a:noFill/>
          </a:ln>
        </p:spPr>
        <p:txBody>
          <a:bodyPr lIns="91425" tIns="91425" rIns="91425" bIns="91425" anchor="t" anchorCtr="0"/>
          <a:lstStyle>
            <a:lvl1pPr marL="0" marR="0" lvl="0" indent="0" algn="ctr" rtl="0">
              <a:spcBef>
                <a:spcPts val="300"/>
              </a:spcBef>
              <a:spcAft>
                <a:spcPts val="700"/>
              </a:spcAft>
              <a:buClr>
                <a:schemeClr val="dk1"/>
              </a:buClr>
              <a:buFont typeface="Arial"/>
              <a:buNone/>
              <a:defRPr sz="1000" b="0" i="0" u="none" strike="noStrike" cap="none">
                <a:solidFill>
                  <a:schemeClr val="dk1"/>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Noto Sans Symbol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225" name="Shape 225"/>
          <p:cNvSpPr>
            <a:spLocks noGrp="1"/>
          </p:cNvSpPr>
          <p:nvPr>
            <p:ph type="pic" idx="3"/>
          </p:nvPr>
        </p:nvSpPr>
        <p:spPr>
          <a:xfrm>
            <a:off x="6228785" y="943661"/>
            <a:ext cx="2284200" cy="4339664"/>
          </a:xfrm>
          <a:prstGeom prst="rect">
            <a:avLst/>
          </a:prstGeom>
          <a:noFill/>
          <a:ln>
            <a:noFill/>
          </a:ln>
        </p:spPr>
        <p:txBody>
          <a:bodyPr lIns="91425" tIns="91425" rIns="91425" bIns="91425" anchor="t" anchorCtr="0"/>
          <a:lstStyle>
            <a:lvl1pPr marL="0" marR="0" lvl="0" indent="0" algn="ctr" rtl="0">
              <a:spcBef>
                <a:spcPts val="300"/>
              </a:spcBef>
              <a:spcAft>
                <a:spcPts val="700"/>
              </a:spcAft>
              <a:buClr>
                <a:schemeClr val="dk1"/>
              </a:buClr>
              <a:buFont typeface="Arial"/>
              <a:buNone/>
              <a:defRPr sz="1000" b="0" i="0" u="none" strike="noStrike" cap="none">
                <a:solidFill>
                  <a:schemeClr val="dk1"/>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Noto Sans Symbol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226" name="Shape 226"/>
          <p:cNvSpPr txBox="1">
            <a:spLocks noGrp="1"/>
          </p:cNvSpPr>
          <p:nvPr>
            <p:ph type="body" idx="4"/>
          </p:nvPr>
        </p:nvSpPr>
        <p:spPr>
          <a:xfrm>
            <a:off x="3688714" y="5453736"/>
            <a:ext cx="4824271" cy="786978"/>
          </a:xfrm>
          <a:prstGeom prst="rect">
            <a:avLst/>
          </a:prstGeom>
          <a:noFill/>
          <a:ln>
            <a:noFill/>
          </a:ln>
        </p:spPr>
        <p:txBody>
          <a:bodyPr lIns="91425" tIns="91425" rIns="91425" bIns="91425" anchor="t" anchorCtr="0"/>
          <a:lstStyle>
            <a:lvl1pPr marL="0" marR="0" lvl="0" indent="0" algn="l" rtl="0">
              <a:spcBef>
                <a:spcPts val="300"/>
              </a:spcBef>
              <a:spcAft>
                <a:spcPts val="700"/>
              </a:spcAft>
              <a:buClr>
                <a:schemeClr val="dk1"/>
              </a:buClr>
              <a:buFont typeface="Arial"/>
              <a:buNone/>
              <a:defRPr sz="1400" b="0" i="0" u="none" strike="noStrike" cap="none">
                <a:solidFill>
                  <a:schemeClr val="dk1"/>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Noto Sans Symbol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294082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el en tekst zonder bullets">
    <p:spTree>
      <p:nvGrpSpPr>
        <p:cNvPr id="1" name="Shape 32"/>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4" name="Text Placeholder 3"/>
          <p:cNvSpPr>
            <a:spLocks noGrp="1"/>
          </p:cNvSpPr>
          <p:nvPr>
            <p:ph idx="1"/>
          </p:nvPr>
        </p:nvSpPr>
        <p:spPr>
          <a:xfrm>
            <a:off x="628650" y="848564"/>
            <a:ext cx="7886700" cy="53284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28066962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nd Content - one picture">
    <p:spTree>
      <p:nvGrpSpPr>
        <p:cNvPr id="1" name="Shape 227"/>
        <p:cNvGrpSpPr/>
        <p:nvPr/>
      </p:nvGrpSpPr>
      <p:grpSpPr>
        <a:xfrm>
          <a:off x="0" y="0"/>
          <a:ext cx="0" cy="0"/>
          <a:chOff x="0" y="0"/>
          <a:chExt cx="0" cy="0"/>
        </a:xfrm>
      </p:grpSpPr>
      <p:sp>
        <p:nvSpPr>
          <p:cNvPr id="229" name="Shape 229"/>
          <p:cNvSpPr txBox="1">
            <a:spLocks noGrp="1"/>
          </p:cNvSpPr>
          <p:nvPr>
            <p:ph type="body" idx="1"/>
          </p:nvPr>
        </p:nvSpPr>
        <p:spPr>
          <a:xfrm>
            <a:off x="500010" y="2180514"/>
            <a:ext cx="2903699" cy="4060200"/>
          </a:xfrm>
          <a:prstGeom prst="rect">
            <a:avLst/>
          </a:prstGeom>
          <a:noFill/>
          <a:ln>
            <a:noFill/>
          </a:ln>
        </p:spPr>
        <p:txBody>
          <a:bodyPr lIns="91425" tIns="91425" rIns="91425" bIns="91425" anchor="t" anchorCtr="0"/>
          <a:lstStyle>
            <a:lvl1pPr marL="0" marR="0" lvl="0" indent="0" algn="l" rtl="0">
              <a:spcBef>
                <a:spcPts val="300"/>
              </a:spcBef>
              <a:spcAft>
                <a:spcPts val="700"/>
              </a:spcAft>
              <a:buClr>
                <a:schemeClr val="dk1"/>
              </a:buClr>
              <a:buFont typeface="Arial"/>
              <a:buNone/>
              <a:defRPr sz="1400" b="0" i="0" u="none" strike="noStrike" cap="none">
                <a:solidFill>
                  <a:schemeClr val="dk1"/>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Merriweather San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31" name="Shape 231"/>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nl-BE"/>
          </a:p>
        </p:txBody>
      </p:sp>
      <p:sp>
        <p:nvSpPr>
          <p:cNvPr id="232" name="Shape 232"/>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233" name="Shape 233"/>
          <p:cNvSpPr>
            <a:spLocks noGrp="1"/>
          </p:cNvSpPr>
          <p:nvPr>
            <p:ph type="pic" idx="2"/>
          </p:nvPr>
        </p:nvSpPr>
        <p:spPr>
          <a:xfrm>
            <a:off x="3688714" y="2235625"/>
            <a:ext cx="4824300" cy="3047700"/>
          </a:xfrm>
          <a:prstGeom prst="rect">
            <a:avLst/>
          </a:prstGeom>
          <a:noFill/>
          <a:ln>
            <a:noFill/>
          </a:ln>
        </p:spPr>
        <p:txBody>
          <a:bodyPr lIns="91425" tIns="91425" rIns="91425" bIns="91425" anchor="t" anchorCtr="0"/>
          <a:lstStyle>
            <a:lvl1pPr marL="0" marR="0" lvl="0" indent="0" algn="ctr" rtl="0">
              <a:spcBef>
                <a:spcPts val="300"/>
              </a:spcBef>
              <a:spcAft>
                <a:spcPts val="700"/>
              </a:spcAft>
              <a:buClr>
                <a:schemeClr val="dk1"/>
              </a:buClr>
              <a:buFont typeface="Arial"/>
              <a:buNone/>
              <a:defRPr sz="1000" b="0" i="0" u="none" strike="noStrike" cap="none">
                <a:solidFill>
                  <a:schemeClr val="dk1"/>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Noto Sans Symbol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234" name="Shape 234"/>
          <p:cNvSpPr txBox="1">
            <a:spLocks noGrp="1"/>
          </p:cNvSpPr>
          <p:nvPr>
            <p:ph type="body" idx="3"/>
          </p:nvPr>
        </p:nvSpPr>
        <p:spPr>
          <a:xfrm>
            <a:off x="3608069" y="5431790"/>
            <a:ext cx="4904999" cy="713400"/>
          </a:xfrm>
          <a:prstGeom prst="rect">
            <a:avLst/>
          </a:prstGeom>
          <a:noFill/>
          <a:ln>
            <a:noFill/>
          </a:ln>
        </p:spPr>
        <p:txBody>
          <a:bodyPr lIns="91425" tIns="91425" rIns="91425" bIns="91425" anchor="t" anchorCtr="0"/>
          <a:lstStyle>
            <a:lvl1pPr marL="0" marR="0" lvl="0" indent="0" algn="l" rtl="0">
              <a:spcBef>
                <a:spcPts val="300"/>
              </a:spcBef>
              <a:spcAft>
                <a:spcPts val="700"/>
              </a:spcAft>
              <a:buClr>
                <a:schemeClr val="dk1"/>
              </a:buClr>
              <a:buFont typeface="Arial"/>
              <a:buNone/>
              <a:defRPr sz="1400" b="0" i="0" u="none" strike="noStrike" cap="none">
                <a:solidFill>
                  <a:schemeClr val="dk1"/>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Noto Sans Symbol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29124338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35"/>
        <p:cNvGrpSpPr/>
        <p:nvPr/>
      </p:nvGrpSpPr>
      <p:grpSpPr>
        <a:xfrm>
          <a:off x="0" y="0"/>
          <a:ext cx="0" cy="0"/>
          <a:chOff x="0" y="0"/>
          <a:chExt cx="0" cy="0"/>
        </a:xfrm>
      </p:grpSpPr>
      <p:sp>
        <p:nvSpPr>
          <p:cNvPr id="237" name="Shape 237"/>
          <p:cNvSpPr txBox="1">
            <a:spLocks noGrp="1"/>
          </p:cNvSpPr>
          <p:nvPr>
            <p:ph type="body" idx="1"/>
          </p:nvPr>
        </p:nvSpPr>
        <p:spPr>
          <a:xfrm>
            <a:off x="487679" y="2595457"/>
            <a:ext cx="4038600" cy="3394200"/>
          </a:xfrm>
          <a:prstGeom prst="rect">
            <a:avLst/>
          </a:prstGeom>
          <a:noFill/>
          <a:ln>
            <a:noFill/>
          </a:ln>
        </p:spPr>
        <p:txBody>
          <a:bodyPr lIns="91425" tIns="91425" rIns="91425" bIns="91425" anchor="t" anchorCtr="0"/>
          <a:lstStyle>
            <a:lvl1pPr marL="0" marR="0" lvl="0" indent="0" algn="l" rtl="0">
              <a:spcBef>
                <a:spcPts val="300"/>
              </a:spcBef>
              <a:spcAft>
                <a:spcPts val="700"/>
              </a:spcAft>
              <a:buClr>
                <a:schemeClr val="dk1"/>
              </a:buClr>
              <a:buFont typeface="Arial"/>
              <a:buNone/>
              <a:defRPr sz="1100" b="1" i="0" u="none" strike="noStrike" cap="none">
                <a:solidFill>
                  <a:schemeClr val="dk1"/>
                </a:solidFill>
                <a:latin typeface="Verdana"/>
                <a:ea typeface="Verdana"/>
                <a:cs typeface="Verdana"/>
                <a:sym typeface="Verdana"/>
              </a:defRPr>
            </a:lvl1pPr>
            <a:lvl2pPr marL="0" marR="0" lvl="1" indent="0" algn="l" rtl="0">
              <a:spcBef>
                <a:spcPts val="300"/>
              </a:spcBef>
              <a:spcAft>
                <a:spcPts val="300"/>
              </a:spcAft>
              <a:buClr>
                <a:schemeClr val="dk1"/>
              </a:buClr>
              <a:buFont typeface="Arial"/>
              <a:buNone/>
              <a:defRPr sz="1050" b="0" i="0" u="none" strike="noStrike" cap="none">
                <a:solidFill>
                  <a:schemeClr val="dk1"/>
                </a:solidFill>
                <a:latin typeface="Verdana"/>
                <a:ea typeface="Verdana"/>
                <a:cs typeface="Verdana"/>
                <a:sym typeface="Verdana"/>
              </a:defRPr>
            </a:lvl2pPr>
            <a:lvl3pPr marL="182563" marR="0" lvl="2" indent="-119063" algn="l" rtl="0">
              <a:spcBef>
                <a:spcPts val="300"/>
              </a:spcBef>
              <a:spcAft>
                <a:spcPts val="300"/>
              </a:spcAft>
              <a:buClr>
                <a:schemeClr val="dk1"/>
              </a:buClr>
              <a:buSzPct val="100000"/>
              <a:buFont typeface="Arial"/>
              <a:buChar char="•"/>
              <a:defRPr sz="1000" b="0" i="0" u="none" strike="noStrike" cap="none">
                <a:solidFill>
                  <a:schemeClr val="dk1"/>
                </a:solidFill>
                <a:latin typeface="Verdana"/>
                <a:ea typeface="Verdana"/>
                <a:cs typeface="Verdana"/>
                <a:sym typeface="Verdana"/>
              </a:defRPr>
            </a:lvl3pPr>
            <a:lvl4pPr marL="534987" marR="0" lvl="3" indent="-1587" algn="l" rtl="0">
              <a:spcBef>
                <a:spcPts val="300"/>
              </a:spcBef>
              <a:spcAft>
                <a:spcPts val="300"/>
              </a:spcAft>
              <a:buClr>
                <a:schemeClr val="dk1"/>
              </a:buClr>
              <a:buFont typeface="Courier New"/>
              <a:buNone/>
              <a:defRPr sz="900" b="0" i="0" u="none" strike="noStrike" cap="none">
                <a:solidFill>
                  <a:schemeClr val="dk1"/>
                </a:solidFill>
                <a:latin typeface="Verdana"/>
                <a:ea typeface="Verdana"/>
                <a:cs typeface="Verdana"/>
                <a:sym typeface="Verdana"/>
              </a:defRPr>
            </a:lvl4pPr>
            <a:lvl5pPr marL="720725" marR="0" lvl="4" indent="-9525" algn="l" rtl="0">
              <a:spcBef>
                <a:spcPts val="300"/>
              </a:spcBef>
              <a:spcAft>
                <a:spcPts val="300"/>
              </a:spcAft>
              <a:buClr>
                <a:schemeClr val="dk1"/>
              </a:buClr>
              <a:buFont typeface="Arial"/>
              <a:buNone/>
              <a:defRPr sz="900" b="0" i="0" u="none" strike="noStrike" cap="none">
                <a:solidFill>
                  <a:schemeClr val="dk1"/>
                </a:solidFill>
                <a:latin typeface="Verdana"/>
                <a:ea typeface="Verdana"/>
                <a:cs typeface="Verdana"/>
                <a:sym typeface="Verdana"/>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38" name="Shape 238"/>
          <p:cNvSpPr txBox="1">
            <a:spLocks noGrp="1"/>
          </p:cNvSpPr>
          <p:nvPr>
            <p:ph type="body" idx="2"/>
          </p:nvPr>
        </p:nvSpPr>
        <p:spPr>
          <a:xfrm>
            <a:off x="4678680" y="2663190"/>
            <a:ext cx="4038600" cy="3394200"/>
          </a:xfrm>
          <a:prstGeom prst="rect">
            <a:avLst/>
          </a:prstGeom>
          <a:noFill/>
          <a:ln>
            <a:noFill/>
          </a:ln>
        </p:spPr>
        <p:txBody>
          <a:bodyPr lIns="91425" tIns="91425" rIns="91425" bIns="91425" anchor="t" anchorCtr="0"/>
          <a:lstStyle>
            <a:lvl1pPr marL="0" marR="0" lvl="0" indent="0" algn="l" rtl="0">
              <a:spcBef>
                <a:spcPts val="300"/>
              </a:spcBef>
              <a:spcAft>
                <a:spcPts val="700"/>
              </a:spcAft>
              <a:buClr>
                <a:schemeClr val="dk1"/>
              </a:buClr>
              <a:buFont typeface="Arial"/>
              <a:buNone/>
              <a:defRPr sz="1100" b="1" i="0" u="none" strike="noStrike" cap="none">
                <a:solidFill>
                  <a:schemeClr val="dk1"/>
                </a:solidFill>
                <a:latin typeface="Verdana"/>
                <a:ea typeface="Verdana"/>
                <a:cs typeface="Verdana"/>
                <a:sym typeface="Verdana"/>
              </a:defRPr>
            </a:lvl1pPr>
            <a:lvl2pPr marL="0" marR="0" lvl="1" indent="0" algn="l" rtl="0">
              <a:spcBef>
                <a:spcPts val="300"/>
              </a:spcBef>
              <a:spcAft>
                <a:spcPts val="300"/>
              </a:spcAft>
              <a:buClr>
                <a:schemeClr val="dk1"/>
              </a:buClr>
              <a:buFont typeface="Arial"/>
              <a:buNone/>
              <a:defRPr sz="1050" b="0" i="0" u="none" strike="noStrike" cap="none">
                <a:solidFill>
                  <a:schemeClr val="dk1"/>
                </a:solidFill>
                <a:latin typeface="Verdana"/>
                <a:ea typeface="Verdana"/>
                <a:cs typeface="Verdana"/>
                <a:sym typeface="Verdana"/>
              </a:defRPr>
            </a:lvl2pPr>
            <a:lvl3pPr marL="177800" marR="0" lvl="2" indent="-114300" algn="l" rtl="0">
              <a:spcBef>
                <a:spcPts val="300"/>
              </a:spcBef>
              <a:spcAft>
                <a:spcPts val="300"/>
              </a:spcAft>
              <a:buClr>
                <a:schemeClr val="dk1"/>
              </a:buClr>
              <a:buSzPct val="100000"/>
              <a:buFont typeface="Arial"/>
              <a:buChar char="•"/>
              <a:defRPr sz="1000" b="0" i="0" u="none" strike="noStrike" cap="none">
                <a:solidFill>
                  <a:schemeClr val="dk1"/>
                </a:solidFill>
                <a:latin typeface="Verdana"/>
                <a:ea typeface="Verdana"/>
                <a:cs typeface="Verdana"/>
                <a:sym typeface="Verdana"/>
              </a:defRPr>
            </a:lvl3pPr>
            <a:lvl4pPr marL="534987" marR="0" lvl="3" indent="-1587" algn="l" rtl="0">
              <a:spcBef>
                <a:spcPts val="300"/>
              </a:spcBef>
              <a:spcAft>
                <a:spcPts val="300"/>
              </a:spcAft>
              <a:buClr>
                <a:schemeClr val="dk1"/>
              </a:buClr>
              <a:buFont typeface="Courier New"/>
              <a:buNone/>
              <a:defRPr sz="900" b="0" i="0" u="none" strike="noStrike" cap="none">
                <a:solidFill>
                  <a:schemeClr val="dk1"/>
                </a:solidFill>
                <a:latin typeface="Verdana"/>
                <a:ea typeface="Verdana"/>
                <a:cs typeface="Verdana"/>
                <a:sym typeface="Verdana"/>
              </a:defRPr>
            </a:lvl4pPr>
            <a:lvl5pPr marL="720725" marR="0" lvl="4" indent="-9525" algn="l" rtl="0">
              <a:spcBef>
                <a:spcPts val="300"/>
              </a:spcBef>
              <a:spcAft>
                <a:spcPts val="300"/>
              </a:spcAft>
              <a:buClr>
                <a:schemeClr val="dk1"/>
              </a:buClr>
              <a:buFont typeface="Arial"/>
              <a:buNone/>
              <a:defRPr sz="900" b="0" i="0" u="none" strike="noStrike" cap="none">
                <a:solidFill>
                  <a:schemeClr val="dk1"/>
                </a:solidFill>
                <a:latin typeface="Verdana"/>
                <a:ea typeface="Verdana"/>
                <a:cs typeface="Verdana"/>
                <a:sym typeface="Verdana"/>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40" name="Shape 240"/>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nl-BE"/>
          </a:p>
        </p:txBody>
      </p:sp>
      <p:sp>
        <p:nvSpPr>
          <p:cNvPr id="241" name="Shape 241"/>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242" name="Shape 242"/>
          <p:cNvSpPr/>
          <p:nvPr/>
        </p:nvSpPr>
        <p:spPr>
          <a:xfrm>
            <a:off x="576262" y="2419991"/>
            <a:ext cx="3949500" cy="246900"/>
          </a:xfrm>
          <a:custGeom>
            <a:avLst/>
            <a:gdLst/>
            <a:ahLst/>
            <a:cxnLst/>
            <a:rect l="0" t="0" r="0" b="0"/>
            <a:pathLst>
              <a:path w="120000" h="120000" extrusionOk="0">
                <a:moveTo>
                  <a:pt x="0" y="0"/>
                </a:moveTo>
                <a:lnTo>
                  <a:pt x="120000" y="0"/>
                </a:lnTo>
              </a:path>
            </a:pathLst>
          </a:custGeom>
          <a:noFill/>
          <a:ln w="762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43" name="Shape 243"/>
          <p:cNvSpPr/>
          <p:nvPr/>
        </p:nvSpPr>
        <p:spPr>
          <a:xfrm>
            <a:off x="4777067" y="2419991"/>
            <a:ext cx="3949500" cy="246900"/>
          </a:xfrm>
          <a:custGeom>
            <a:avLst/>
            <a:gdLst/>
            <a:ahLst/>
            <a:cxnLst/>
            <a:rect l="0" t="0" r="0" b="0"/>
            <a:pathLst>
              <a:path w="120000" h="120000" extrusionOk="0">
                <a:moveTo>
                  <a:pt x="0" y="0"/>
                </a:moveTo>
                <a:lnTo>
                  <a:pt x="120000" y="0"/>
                </a:lnTo>
              </a:path>
            </a:pathLst>
          </a:custGeom>
          <a:noFill/>
          <a:ln w="762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Title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31137937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3 columns">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xfrm>
            <a:off x="3210144" y="2609003"/>
            <a:ext cx="2449500" cy="3394200"/>
          </a:xfrm>
          <a:prstGeom prst="rect">
            <a:avLst/>
          </a:prstGeom>
          <a:noFill/>
          <a:ln>
            <a:noFill/>
          </a:ln>
        </p:spPr>
        <p:txBody>
          <a:bodyPr lIns="91425" tIns="91425" rIns="91425" bIns="91425" anchor="t" anchorCtr="0"/>
          <a:lstStyle>
            <a:lvl1pPr marL="0" marR="0" lvl="0" indent="0" algn="l" rtl="0">
              <a:spcBef>
                <a:spcPts val="300"/>
              </a:spcBef>
              <a:spcAft>
                <a:spcPts val="700"/>
              </a:spcAft>
              <a:buClr>
                <a:schemeClr val="dk1"/>
              </a:buClr>
              <a:buFont typeface="Arial"/>
              <a:buNone/>
              <a:defRPr sz="1100" b="1" i="0" u="none" strike="noStrike" cap="none">
                <a:solidFill>
                  <a:schemeClr val="dk1"/>
                </a:solidFill>
                <a:latin typeface="Verdana"/>
                <a:ea typeface="Verdana"/>
                <a:cs typeface="Verdana"/>
                <a:sym typeface="Verdana"/>
              </a:defRPr>
            </a:lvl1pPr>
            <a:lvl2pPr marL="0" marR="0" lvl="1" indent="0" algn="l" rtl="0">
              <a:spcBef>
                <a:spcPts val="300"/>
              </a:spcBef>
              <a:spcAft>
                <a:spcPts val="300"/>
              </a:spcAft>
              <a:buClr>
                <a:schemeClr val="dk1"/>
              </a:buClr>
              <a:buFont typeface="Arial"/>
              <a:buNone/>
              <a:defRPr sz="1050" b="0" i="0" u="none" strike="noStrike" cap="none">
                <a:solidFill>
                  <a:schemeClr val="dk1"/>
                </a:solidFill>
                <a:latin typeface="Verdana"/>
                <a:ea typeface="Verdana"/>
                <a:cs typeface="Verdana"/>
                <a:sym typeface="Verdana"/>
              </a:defRPr>
            </a:lvl2pPr>
            <a:lvl3pPr marL="182563" marR="0" lvl="2" indent="-119063" algn="l" rtl="0">
              <a:spcBef>
                <a:spcPts val="300"/>
              </a:spcBef>
              <a:spcAft>
                <a:spcPts val="300"/>
              </a:spcAft>
              <a:buClr>
                <a:schemeClr val="dk1"/>
              </a:buClr>
              <a:buSzPct val="100000"/>
              <a:buFont typeface="Arial"/>
              <a:buChar char="•"/>
              <a:defRPr sz="1000" b="0" i="0" u="none" strike="noStrike" cap="none">
                <a:solidFill>
                  <a:schemeClr val="dk1"/>
                </a:solidFill>
                <a:latin typeface="Verdana"/>
                <a:ea typeface="Verdana"/>
                <a:cs typeface="Verdana"/>
                <a:sym typeface="Verdana"/>
              </a:defRPr>
            </a:lvl3pPr>
            <a:lvl4pPr marL="534987" marR="0" lvl="3" indent="-1587" algn="l" rtl="0">
              <a:spcBef>
                <a:spcPts val="300"/>
              </a:spcBef>
              <a:spcAft>
                <a:spcPts val="300"/>
              </a:spcAft>
              <a:buClr>
                <a:schemeClr val="dk1"/>
              </a:buClr>
              <a:buFont typeface="Courier New"/>
              <a:buNone/>
              <a:defRPr sz="900" b="0" i="0" u="none" strike="noStrike" cap="none">
                <a:solidFill>
                  <a:schemeClr val="dk1"/>
                </a:solidFill>
                <a:latin typeface="Verdana"/>
                <a:ea typeface="Verdana"/>
                <a:cs typeface="Verdana"/>
                <a:sym typeface="Verdana"/>
              </a:defRPr>
            </a:lvl4pPr>
            <a:lvl5pPr marL="720725" marR="0" lvl="4" indent="-9525" algn="l" rtl="0">
              <a:spcBef>
                <a:spcPts val="300"/>
              </a:spcBef>
              <a:spcAft>
                <a:spcPts val="300"/>
              </a:spcAft>
              <a:buClr>
                <a:schemeClr val="dk1"/>
              </a:buClr>
              <a:buFont typeface="Arial"/>
              <a:buNone/>
              <a:defRPr sz="900" b="0" i="0" u="none" strike="noStrike" cap="none">
                <a:solidFill>
                  <a:schemeClr val="dk1"/>
                </a:solidFill>
                <a:latin typeface="Verdana"/>
                <a:ea typeface="Verdana"/>
                <a:cs typeface="Verdana"/>
                <a:sym typeface="Verdana"/>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48" name="Shape 248"/>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249" name="Shape 249"/>
          <p:cNvSpPr/>
          <p:nvPr/>
        </p:nvSpPr>
        <p:spPr>
          <a:xfrm>
            <a:off x="576262" y="2419991"/>
            <a:ext cx="2449500" cy="60900"/>
          </a:xfrm>
          <a:custGeom>
            <a:avLst/>
            <a:gdLst/>
            <a:ahLst/>
            <a:cxnLst/>
            <a:rect l="0" t="0" r="0" b="0"/>
            <a:pathLst>
              <a:path w="120000" h="120000" extrusionOk="0">
                <a:moveTo>
                  <a:pt x="0" y="0"/>
                </a:moveTo>
                <a:lnTo>
                  <a:pt x="120000" y="0"/>
                </a:lnTo>
              </a:path>
            </a:pathLst>
          </a:custGeom>
          <a:noFill/>
          <a:ln w="762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0" name="Shape 250"/>
          <p:cNvSpPr/>
          <p:nvPr/>
        </p:nvSpPr>
        <p:spPr>
          <a:xfrm>
            <a:off x="3301585" y="2419991"/>
            <a:ext cx="2449500" cy="60900"/>
          </a:xfrm>
          <a:custGeom>
            <a:avLst/>
            <a:gdLst/>
            <a:ahLst/>
            <a:cxnLst/>
            <a:rect l="0" t="0" r="0" b="0"/>
            <a:pathLst>
              <a:path w="120000" h="120000" extrusionOk="0">
                <a:moveTo>
                  <a:pt x="0" y="0"/>
                </a:moveTo>
                <a:lnTo>
                  <a:pt x="120000" y="0"/>
                </a:lnTo>
              </a:path>
            </a:pathLst>
          </a:custGeom>
          <a:noFill/>
          <a:ln w="762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1" name="Shape 251"/>
          <p:cNvSpPr/>
          <p:nvPr/>
        </p:nvSpPr>
        <p:spPr>
          <a:xfrm>
            <a:off x="6084035" y="2419991"/>
            <a:ext cx="2449500" cy="60900"/>
          </a:xfrm>
          <a:custGeom>
            <a:avLst/>
            <a:gdLst/>
            <a:ahLst/>
            <a:cxnLst/>
            <a:rect l="0" t="0" r="0" b="0"/>
            <a:pathLst>
              <a:path w="120000" h="120000" extrusionOk="0">
                <a:moveTo>
                  <a:pt x="0" y="0"/>
                </a:moveTo>
                <a:lnTo>
                  <a:pt x="120000" y="0"/>
                </a:lnTo>
              </a:path>
            </a:pathLst>
          </a:custGeom>
          <a:noFill/>
          <a:ln w="762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2" name="Shape 252"/>
          <p:cNvSpPr txBox="1">
            <a:spLocks noGrp="1"/>
          </p:cNvSpPr>
          <p:nvPr>
            <p:ph type="body" idx="2"/>
          </p:nvPr>
        </p:nvSpPr>
        <p:spPr>
          <a:xfrm>
            <a:off x="499339" y="2609003"/>
            <a:ext cx="2449500" cy="3394200"/>
          </a:xfrm>
          <a:prstGeom prst="rect">
            <a:avLst/>
          </a:prstGeom>
          <a:noFill/>
          <a:ln>
            <a:noFill/>
          </a:ln>
        </p:spPr>
        <p:txBody>
          <a:bodyPr lIns="91425" tIns="91425" rIns="91425" bIns="91425" anchor="t" anchorCtr="0"/>
          <a:lstStyle>
            <a:lvl1pPr marL="0" marR="0" lvl="0" indent="0" algn="l" rtl="0">
              <a:spcBef>
                <a:spcPts val="300"/>
              </a:spcBef>
              <a:spcAft>
                <a:spcPts val="700"/>
              </a:spcAft>
              <a:buClr>
                <a:schemeClr val="dk1"/>
              </a:buClr>
              <a:buFont typeface="Arial"/>
              <a:buNone/>
              <a:defRPr sz="1100" b="1" i="0" u="none" strike="noStrike" cap="none">
                <a:solidFill>
                  <a:schemeClr val="dk1"/>
                </a:solidFill>
                <a:latin typeface="Verdana"/>
                <a:ea typeface="Verdana"/>
                <a:cs typeface="Verdana"/>
                <a:sym typeface="Verdana"/>
              </a:defRPr>
            </a:lvl1pPr>
            <a:lvl2pPr marL="0" marR="0" lvl="1" indent="0" algn="l" rtl="0">
              <a:spcBef>
                <a:spcPts val="300"/>
              </a:spcBef>
              <a:spcAft>
                <a:spcPts val="300"/>
              </a:spcAft>
              <a:buClr>
                <a:schemeClr val="dk1"/>
              </a:buClr>
              <a:buFont typeface="Arial"/>
              <a:buNone/>
              <a:defRPr sz="1050" b="0" i="0" u="none" strike="noStrike" cap="none">
                <a:solidFill>
                  <a:schemeClr val="dk1"/>
                </a:solidFill>
                <a:latin typeface="Verdana"/>
                <a:ea typeface="Verdana"/>
                <a:cs typeface="Verdana"/>
                <a:sym typeface="Verdana"/>
              </a:defRPr>
            </a:lvl2pPr>
            <a:lvl3pPr marL="182563" marR="0" lvl="2" indent="-119063" algn="l" rtl="0">
              <a:spcBef>
                <a:spcPts val="300"/>
              </a:spcBef>
              <a:spcAft>
                <a:spcPts val="300"/>
              </a:spcAft>
              <a:buClr>
                <a:schemeClr val="dk1"/>
              </a:buClr>
              <a:buSzPct val="100000"/>
              <a:buFont typeface="Arial"/>
              <a:buChar char="•"/>
              <a:defRPr sz="1000" b="0" i="0" u="none" strike="noStrike" cap="none">
                <a:solidFill>
                  <a:schemeClr val="dk1"/>
                </a:solidFill>
                <a:latin typeface="Verdana"/>
                <a:ea typeface="Verdana"/>
                <a:cs typeface="Verdana"/>
                <a:sym typeface="Verdana"/>
              </a:defRPr>
            </a:lvl3pPr>
            <a:lvl4pPr marL="534987" marR="0" lvl="3" indent="-1587" algn="l" rtl="0">
              <a:spcBef>
                <a:spcPts val="300"/>
              </a:spcBef>
              <a:spcAft>
                <a:spcPts val="300"/>
              </a:spcAft>
              <a:buClr>
                <a:schemeClr val="dk1"/>
              </a:buClr>
              <a:buFont typeface="Courier New"/>
              <a:buNone/>
              <a:defRPr sz="900" b="0" i="0" u="none" strike="noStrike" cap="none">
                <a:solidFill>
                  <a:schemeClr val="dk1"/>
                </a:solidFill>
                <a:latin typeface="Verdana"/>
                <a:ea typeface="Verdana"/>
                <a:cs typeface="Verdana"/>
                <a:sym typeface="Verdana"/>
              </a:defRPr>
            </a:lvl4pPr>
            <a:lvl5pPr marL="720725" marR="0" lvl="4" indent="-9525" algn="l" rtl="0">
              <a:spcBef>
                <a:spcPts val="300"/>
              </a:spcBef>
              <a:spcAft>
                <a:spcPts val="300"/>
              </a:spcAft>
              <a:buClr>
                <a:schemeClr val="dk1"/>
              </a:buClr>
              <a:buFont typeface="Arial"/>
              <a:buNone/>
              <a:defRPr sz="900" b="0" i="0" u="none" strike="noStrike" cap="none">
                <a:solidFill>
                  <a:schemeClr val="dk1"/>
                </a:solidFill>
                <a:latin typeface="Verdana"/>
                <a:ea typeface="Verdana"/>
                <a:cs typeface="Verdana"/>
                <a:sym typeface="Verdana"/>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53" name="Shape 253"/>
          <p:cNvSpPr txBox="1">
            <a:spLocks noGrp="1"/>
          </p:cNvSpPr>
          <p:nvPr>
            <p:ph type="body" idx="3"/>
          </p:nvPr>
        </p:nvSpPr>
        <p:spPr>
          <a:xfrm>
            <a:off x="5992596" y="2609003"/>
            <a:ext cx="2449500" cy="3394200"/>
          </a:xfrm>
          <a:prstGeom prst="rect">
            <a:avLst/>
          </a:prstGeom>
          <a:noFill/>
          <a:ln>
            <a:noFill/>
          </a:ln>
        </p:spPr>
        <p:txBody>
          <a:bodyPr lIns="91425" tIns="91425" rIns="91425" bIns="91425" anchor="t" anchorCtr="0"/>
          <a:lstStyle>
            <a:lvl1pPr marL="0" marR="0" lvl="0" indent="0" algn="l" rtl="0">
              <a:spcBef>
                <a:spcPts val="300"/>
              </a:spcBef>
              <a:spcAft>
                <a:spcPts val="700"/>
              </a:spcAft>
              <a:buClr>
                <a:schemeClr val="dk1"/>
              </a:buClr>
              <a:buFont typeface="Arial"/>
              <a:buNone/>
              <a:defRPr sz="1100" b="1" i="0" u="none" strike="noStrike" cap="none">
                <a:solidFill>
                  <a:schemeClr val="dk1"/>
                </a:solidFill>
                <a:latin typeface="Verdana"/>
                <a:ea typeface="Verdana"/>
                <a:cs typeface="Verdana"/>
                <a:sym typeface="Verdana"/>
              </a:defRPr>
            </a:lvl1pPr>
            <a:lvl2pPr marL="0" marR="0" lvl="1" indent="0" algn="l" rtl="0">
              <a:spcBef>
                <a:spcPts val="300"/>
              </a:spcBef>
              <a:spcAft>
                <a:spcPts val="300"/>
              </a:spcAft>
              <a:buClr>
                <a:schemeClr val="dk1"/>
              </a:buClr>
              <a:buFont typeface="Arial"/>
              <a:buNone/>
              <a:defRPr sz="1050" b="0" i="0" u="none" strike="noStrike" cap="none">
                <a:solidFill>
                  <a:schemeClr val="dk1"/>
                </a:solidFill>
                <a:latin typeface="Verdana"/>
                <a:ea typeface="Verdana"/>
                <a:cs typeface="Verdana"/>
                <a:sym typeface="Verdana"/>
              </a:defRPr>
            </a:lvl2pPr>
            <a:lvl3pPr marL="182563" marR="0" lvl="2" indent="-119063" algn="l" rtl="0">
              <a:spcBef>
                <a:spcPts val="300"/>
              </a:spcBef>
              <a:spcAft>
                <a:spcPts val="300"/>
              </a:spcAft>
              <a:buClr>
                <a:schemeClr val="dk1"/>
              </a:buClr>
              <a:buSzPct val="100000"/>
              <a:buFont typeface="Arial"/>
              <a:buChar char="•"/>
              <a:defRPr sz="1000" b="0" i="0" u="none" strike="noStrike" cap="none">
                <a:solidFill>
                  <a:schemeClr val="dk1"/>
                </a:solidFill>
                <a:latin typeface="Verdana"/>
                <a:ea typeface="Verdana"/>
                <a:cs typeface="Verdana"/>
                <a:sym typeface="Verdana"/>
              </a:defRPr>
            </a:lvl3pPr>
            <a:lvl4pPr marL="534987" marR="0" lvl="3" indent="-1587" algn="l" rtl="0">
              <a:spcBef>
                <a:spcPts val="300"/>
              </a:spcBef>
              <a:spcAft>
                <a:spcPts val="300"/>
              </a:spcAft>
              <a:buClr>
                <a:schemeClr val="dk1"/>
              </a:buClr>
              <a:buFont typeface="Courier New"/>
              <a:buNone/>
              <a:defRPr sz="900" b="0" i="0" u="none" strike="noStrike" cap="none">
                <a:solidFill>
                  <a:schemeClr val="dk1"/>
                </a:solidFill>
                <a:latin typeface="Verdana"/>
                <a:ea typeface="Verdana"/>
                <a:cs typeface="Verdana"/>
                <a:sym typeface="Verdana"/>
              </a:defRPr>
            </a:lvl4pPr>
            <a:lvl5pPr marL="720725" marR="0" lvl="4" indent="-9525" algn="l" rtl="0">
              <a:spcBef>
                <a:spcPts val="300"/>
              </a:spcBef>
              <a:spcAft>
                <a:spcPts val="300"/>
              </a:spcAft>
              <a:buClr>
                <a:schemeClr val="dk1"/>
              </a:buClr>
              <a:buFont typeface="Arial"/>
              <a:buNone/>
              <a:defRPr sz="900" b="0" i="0" u="none" strike="noStrike" cap="none">
                <a:solidFill>
                  <a:schemeClr val="dk1"/>
                </a:solidFill>
                <a:latin typeface="Verdana"/>
                <a:ea typeface="Verdana"/>
                <a:cs typeface="Verdana"/>
                <a:sym typeface="Verdana"/>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21215054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el en grafiek">
    <p:spTree>
      <p:nvGrpSpPr>
        <p:cNvPr id="1" name="Shape 254"/>
        <p:cNvGrpSpPr/>
        <p:nvPr/>
      </p:nvGrpSpPr>
      <p:grpSpPr>
        <a:xfrm>
          <a:off x="0" y="0"/>
          <a:ext cx="0" cy="0"/>
          <a:chOff x="0" y="0"/>
          <a:chExt cx="0" cy="0"/>
        </a:xfrm>
      </p:grpSpPr>
      <p:sp>
        <p:nvSpPr>
          <p:cNvPr id="257" name="Shape 257"/>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nl-BE"/>
          </a:p>
        </p:txBody>
      </p:sp>
      <p:sp>
        <p:nvSpPr>
          <p:cNvPr id="258" name="Shape 258"/>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259" name="Shape 259"/>
          <p:cNvSpPr>
            <a:spLocks noGrp="1"/>
          </p:cNvSpPr>
          <p:nvPr>
            <p:ph type="chart" idx="2"/>
          </p:nvPr>
        </p:nvSpPr>
        <p:spPr>
          <a:xfrm>
            <a:off x="462597" y="1680299"/>
            <a:ext cx="8021100" cy="4159800"/>
          </a:xfrm>
          <a:prstGeom prst="rect">
            <a:avLst/>
          </a:prstGeom>
          <a:noFill/>
          <a:ln>
            <a:noFill/>
          </a:ln>
        </p:spPr>
        <p:txBody>
          <a:bodyPr lIns="91425" tIns="91425" rIns="91425" bIns="91425" anchor="t" anchorCtr="0"/>
          <a:lstStyle>
            <a:lvl1pPr marL="0" marR="0" lvl="0" indent="0" algn="ctr" rtl="0">
              <a:spcBef>
                <a:spcPts val="300"/>
              </a:spcBef>
              <a:spcAft>
                <a:spcPts val="700"/>
              </a:spcAft>
              <a:buClr>
                <a:schemeClr val="dk1"/>
              </a:buClr>
              <a:buFont typeface="Arial"/>
              <a:buNone/>
              <a:defRPr sz="1400" b="0" i="0" u="none" strike="noStrike" cap="none">
                <a:solidFill>
                  <a:schemeClr val="dk1"/>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Noto Sans Symbol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a:t>Click icon to add chart</a:t>
            </a:r>
            <a:endParaRPr/>
          </a:p>
        </p:txBody>
      </p:sp>
      <p:sp>
        <p:nvSpPr>
          <p:cNvPr id="2" name="Title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34703910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nd Table">
    <p:spTree>
      <p:nvGrpSpPr>
        <p:cNvPr id="1" name="Shape 260"/>
        <p:cNvGrpSpPr/>
        <p:nvPr/>
      </p:nvGrpSpPr>
      <p:grpSpPr>
        <a:xfrm>
          <a:off x="0" y="0"/>
          <a:ext cx="0" cy="0"/>
          <a:chOff x="0" y="0"/>
          <a:chExt cx="0" cy="0"/>
        </a:xfrm>
      </p:grpSpPr>
      <p:sp>
        <p:nvSpPr>
          <p:cNvPr id="263" name="Shape 263"/>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4" name="Shape 264"/>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2" name="Title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2106450893"/>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Quote - Black">
    <p:bg>
      <p:bgPr>
        <a:solidFill>
          <a:schemeClr val="dk1"/>
        </a:solidFill>
        <a:effectLst/>
      </p:bgPr>
    </p:bg>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78604" y="1165077"/>
            <a:ext cx="5007900" cy="4886400"/>
          </a:xfrm>
          <a:prstGeom prst="rect">
            <a:avLst/>
          </a:prstGeom>
          <a:noFill/>
          <a:ln>
            <a:noFill/>
          </a:ln>
        </p:spPr>
        <p:txBody>
          <a:bodyPr lIns="91425" tIns="91425" rIns="91425" bIns="91425" anchor="t" anchorCtr="0"/>
          <a:lstStyle>
            <a:lvl1pPr marL="0" marR="0" lvl="0" indent="0" algn="l" rtl="0">
              <a:spcBef>
                <a:spcPts val="0"/>
              </a:spcBef>
              <a:buClr>
                <a:srgbClr val="FFFFFF"/>
              </a:buClr>
              <a:buFont typeface="Verdana"/>
              <a:buNone/>
              <a:defRPr sz="2800" b="1" i="0" u="none" strike="noStrike" cap="none">
                <a:solidFill>
                  <a:srgbClr val="FFFFFF"/>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268" name="Shape 268"/>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nl-BE"/>
          </a:p>
        </p:txBody>
      </p:sp>
      <p:sp>
        <p:nvSpPr>
          <p:cNvPr id="269" name="Shape 269"/>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
        <p:nvSpPr>
          <p:cNvPr id="270" name="Shape 270"/>
          <p:cNvSpPr/>
          <p:nvPr/>
        </p:nvSpPr>
        <p:spPr>
          <a:xfrm>
            <a:off x="578947" y="712578"/>
            <a:ext cx="7964400" cy="0"/>
          </a:xfrm>
          <a:custGeom>
            <a:avLst/>
            <a:gdLst/>
            <a:ahLst/>
            <a:cxnLst/>
            <a:rect l="0" t="0" r="0" b="0"/>
            <a:pathLst>
              <a:path w="120000" h="120000" extrusionOk="0">
                <a:moveTo>
                  <a:pt x="0" y="0"/>
                </a:moveTo>
                <a:lnTo>
                  <a:pt x="120000" y="0"/>
                </a:lnTo>
              </a:path>
            </a:pathLst>
          </a:custGeom>
          <a:noFill/>
          <a:ln w="76200" cap="flat" cmpd="sng">
            <a:solidFill>
              <a:schemeClr val="lt1"/>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77194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Quote">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78604" y="1165077"/>
            <a:ext cx="5007900" cy="48864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Verdana"/>
              <a:buNone/>
              <a:defRPr sz="28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274" name="Shape 274"/>
          <p:cNvSpPr txBox="1">
            <a:spLocks noGrp="1"/>
          </p:cNvSpPr>
          <p:nvPr>
            <p:ph type="ftr" idx="11"/>
          </p:nvPr>
        </p:nvSpPr>
        <p:spPr>
          <a:xfrm>
            <a:off x="3025651" y="6984237"/>
            <a:ext cx="2895599" cy="365100"/>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nl-BE"/>
          </a:p>
        </p:txBody>
      </p:sp>
      <p:sp>
        <p:nvSpPr>
          <p:cNvPr id="275" name="Shape 275"/>
          <p:cNvSpPr txBox="1">
            <a:spLocks noGrp="1"/>
          </p:cNvSpPr>
          <p:nvPr>
            <p:ph type="sldNum" idx="12"/>
          </p:nvPr>
        </p:nvSpPr>
        <p:spPr>
          <a:xfrm>
            <a:off x="6481105" y="6976097"/>
            <a:ext cx="2133600" cy="3651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smtClean="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83494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Video">
    <p:bg>
      <p:bgPr>
        <a:solidFill>
          <a:schemeClr val="dk1"/>
        </a:solidFill>
        <a:effectLst/>
      </p:bgPr>
    </p:bg>
    <p:spTree>
      <p:nvGrpSpPr>
        <p:cNvPr id="1" name="Shape 276"/>
        <p:cNvGrpSpPr/>
        <p:nvPr/>
      </p:nvGrpSpPr>
      <p:grpSpPr>
        <a:xfrm>
          <a:off x="0" y="0"/>
          <a:ext cx="0" cy="0"/>
          <a:chOff x="0" y="0"/>
          <a:chExt cx="0" cy="0"/>
        </a:xfrm>
      </p:grpSpPr>
      <p:sp>
        <p:nvSpPr>
          <p:cNvPr id="279" name="Shape 279"/>
          <p:cNvSpPr/>
          <p:nvPr/>
        </p:nvSpPr>
        <p:spPr>
          <a:xfrm>
            <a:off x="578947" y="712578"/>
            <a:ext cx="7964400" cy="0"/>
          </a:xfrm>
          <a:custGeom>
            <a:avLst/>
            <a:gdLst/>
            <a:ahLst/>
            <a:cxnLst/>
            <a:rect l="0" t="0" r="0" b="0"/>
            <a:pathLst>
              <a:path w="120000" h="120000" extrusionOk="0">
                <a:moveTo>
                  <a:pt x="0" y="0"/>
                </a:moveTo>
                <a:lnTo>
                  <a:pt x="120000" y="0"/>
                </a:lnTo>
              </a:path>
            </a:pathLst>
          </a:custGeom>
          <a:noFill/>
          <a:ln w="76200" cap="flat" cmpd="sng">
            <a:solidFill>
              <a:schemeClr val="lt1"/>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80" name="Shape 280"/>
          <p:cNvSpPr>
            <a:spLocks noGrp="1"/>
          </p:cNvSpPr>
          <p:nvPr>
            <p:ph type="media" idx="2"/>
          </p:nvPr>
        </p:nvSpPr>
        <p:spPr>
          <a:xfrm>
            <a:off x="578947" y="1071030"/>
            <a:ext cx="7964400" cy="5073600"/>
          </a:xfrm>
          <a:prstGeom prst="rect">
            <a:avLst/>
          </a:prstGeom>
          <a:noFill/>
          <a:ln>
            <a:noFill/>
          </a:ln>
        </p:spPr>
        <p:txBody>
          <a:bodyPr lIns="91425" tIns="91425" rIns="91425" bIns="91425" anchor="t" anchorCtr="0"/>
          <a:lstStyle>
            <a:lvl1pPr marL="0" marR="0" lvl="0" indent="0" algn="ctr" rtl="0">
              <a:spcBef>
                <a:spcPts val="300"/>
              </a:spcBef>
              <a:spcAft>
                <a:spcPts val="700"/>
              </a:spcAft>
              <a:buClr>
                <a:srgbClr val="FFFFFF"/>
              </a:buClr>
              <a:buFont typeface="Arial"/>
              <a:buNone/>
              <a:defRPr sz="1400" b="0" i="0" u="none" strike="noStrike" cap="none">
                <a:solidFill>
                  <a:srgbClr val="FFFFFF"/>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Noto Sans Symbol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a:t>Click icon to add media</a:t>
            </a:r>
            <a:endParaRPr/>
          </a:p>
        </p:txBody>
      </p:sp>
    </p:spTree>
    <p:extLst>
      <p:ext uri="{BB962C8B-B14F-4D97-AF65-F5344CB8AC3E}">
        <p14:creationId xmlns:p14="http://schemas.microsoft.com/office/powerpoint/2010/main" val="30033477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video">
    <p:bg>
      <p:bgPr>
        <a:solidFill>
          <a:schemeClr val="dk1"/>
        </a:solidFill>
        <a:effectLst/>
      </p:bgPr>
    </p:bg>
    <p:spTree>
      <p:nvGrpSpPr>
        <p:cNvPr id="1" name="Shape 281"/>
        <p:cNvGrpSpPr/>
        <p:nvPr/>
      </p:nvGrpSpPr>
      <p:grpSpPr>
        <a:xfrm>
          <a:off x="0" y="0"/>
          <a:ext cx="0" cy="0"/>
          <a:chOff x="0" y="0"/>
          <a:chExt cx="0" cy="0"/>
        </a:xfrm>
      </p:grpSpPr>
      <p:sp>
        <p:nvSpPr>
          <p:cNvPr id="286" name="Shape 286"/>
          <p:cNvSpPr>
            <a:spLocks noGrp="1"/>
          </p:cNvSpPr>
          <p:nvPr>
            <p:ph type="media" idx="2"/>
          </p:nvPr>
        </p:nvSpPr>
        <p:spPr>
          <a:xfrm>
            <a:off x="565150" y="2225626"/>
            <a:ext cx="6709500" cy="4274100"/>
          </a:xfrm>
          <a:prstGeom prst="rect">
            <a:avLst/>
          </a:prstGeom>
          <a:noFill/>
          <a:ln>
            <a:noFill/>
          </a:ln>
        </p:spPr>
        <p:txBody>
          <a:bodyPr lIns="91425" tIns="91425" rIns="91425" bIns="91425" anchor="t" anchorCtr="0"/>
          <a:lstStyle>
            <a:lvl1pPr marL="0" marR="0" lvl="0" indent="0" algn="ctr" rtl="0">
              <a:spcBef>
                <a:spcPts val="300"/>
              </a:spcBef>
              <a:spcAft>
                <a:spcPts val="700"/>
              </a:spcAft>
              <a:buClr>
                <a:srgbClr val="FFFFFF"/>
              </a:buClr>
              <a:buFont typeface="Arial"/>
              <a:buNone/>
              <a:defRPr sz="1400" b="0" i="0" u="none" strike="noStrike" cap="none">
                <a:solidFill>
                  <a:srgbClr val="FFFFFF"/>
                </a:solidFill>
                <a:latin typeface="Verdana"/>
                <a:ea typeface="Verdana"/>
                <a:cs typeface="Verdana"/>
                <a:sym typeface="Verdana"/>
              </a:defRPr>
            </a:lvl1pPr>
            <a:lvl2pPr marL="357188" marR="0" lvl="1" indent="-103188" algn="l" rtl="0">
              <a:spcBef>
                <a:spcPts val="300"/>
              </a:spcBef>
              <a:spcAft>
                <a:spcPts val="30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2pPr>
            <a:lvl3pPr marL="534988" marR="0" lvl="2" indent="-109537" algn="l" rtl="0">
              <a:spcBef>
                <a:spcPts val="300"/>
              </a:spcBef>
              <a:spcAft>
                <a:spcPts val="300"/>
              </a:spcAft>
              <a:buClr>
                <a:schemeClr val="dk1"/>
              </a:buClr>
              <a:buSzPct val="100000"/>
              <a:buFont typeface="Noto Sans Symbols"/>
              <a:buChar char="▪"/>
              <a:defRPr sz="1100" b="0" i="0" u="none" strike="noStrike" cap="none">
                <a:solidFill>
                  <a:schemeClr val="dk1"/>
                </a:solidFill>
                <a:latin typeface="Verdana"/>
                <a:ea typeface="Verdana"/>
                <a:cs typeface="Verdana"/>
                <a:sym typeface="Verdana"/>
              </a:defRPr>
            </a:lvl3pPr>
            <a:lvl4pPr marL="720725" marR="0" lvl="3" indent="-120650" algn="l" rtl="0">
              <a:spcBef>
                <a:spcPts val="300"/>
              </a:spcBef>
              <a:spcAft>
                <a:spcPts val="300"/>
              </a:spcAft>
              <a:buClr>
                <a:schemeClr val="dk1"/>
              </a:buClr>
              <a:buSzPct val="95454"/>
              <a:buFont typeface="Courier New"/>
              <a:buChar char="o"/>
              <a:defRPr sz="1050" b="0" i="0" u="none" strike="noStrike" cap="none">
                <a:solidFill>
                  <a:schemeClr val="dk1"/>
                </a:solidFill>
                <a:latin typeface="Verdana"/>
                <a:ea typeface="Verdana"/>
                <a:cs typeface="Verdana"/>
                <a:sym typeface="Verdana"/>
              </a:defRPr>
            </a:lvl4pPr>
            <a:lvl5pPr marL="898525" marR="0" lvl="4" indent="-120650" algn="l" rtl="0">
              <a:spcBef>
                <a:spcPts val="300"/>
              </a:spcBef>
              <a:spcAft>
                <a:spcPts val="300"/>
              </a:spcAft>
              <a:buClr>
                <a:schemeClr val="dk1"/>
              </a:buClr>
              <a:buSzPct val="95454"/>
              <a:buFont typeface="Arial"/>
              <a:buChar char="»"/>
              <a:defRPr sz="105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a:t>Click icon to add media</a:t>
            </a:r>
            <a:endParaRPr/>
          </a:p>
        </p:txBody>
      </p:sp>
      <p:sp>
        <p:nvSpPr>
          <p:cNvPr id="287" name="Shape 287"/>
          <p:cNvSpPr/>
          <p:nvPr/>
        </p:nvSpPr>
        <p:spPr>
          <a:xfrm>
            <a:off x="578947" y="712578"/>
            <a:ext cx="7964400" cy="0"/>
          </a:xfrm>
          <a:custGeom>
            <a:avLst/>
            <a:gdLst/>
            <a:ahLst/>
            <a:cxnLst/>
            <a:rect l="0" t="0" r="0" b="0"/>
            <a:pathLst>
              <a:path w="120000" h="120000" extrusionOk="0">
                <a:moveTo>
                  <a:pt x="0" y="0"/>
                </a:moveTo>
                <a:lnTo>
                  <a:pt x="120000" y="0"/>
                </a:lnTo>
              </a:path>
            </a:pathLst>
          </a:custGeom>
          <a:noFill/>
          <a:ln w="76200" cap="flat" cmpd="sng">
            <a:solidFill>
              <a:schemeClr val="lt1"/>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rgbClr val="FFFFFF"/>
              </a:solidFill>
              <a:latin typeface="Calibri"/>
              <a:ea typeface="Calibri"/>
              <a:cs typeface="Calibri"/>
              <a:sym typeface="Calibri"/>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nl-BE"/>
          </a:p>
        </p:txBody>
      </p:sp>
    </p:spTree>
    <p:extLst>
      <p:ext uri="{BB962C8B-B14F-4D97-AF65-F5344CB8AC3E}">
        <p14:creationId xmlns:p14="http://schemas.microsoft.com/office/powerpoint/2010/main" val="3311378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Alleen titel">
    <p:spTree>
      <p:nvGrpSpPr>
        <p:cNvPr id="1" name="Shape 288"/>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2858237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Final Slide">
    <p:bg>
      <p:bgPr>
        <a:solidFill>
          <a:schemeClr val="dk1"/>
        </a:solidFill>
        <a:effectLst/>
      </p:bgPr>
    </p:bg>
    <p:spTree>
      <p:nvGrpSpPr>
        <p:cNvPr id="1" name="Shape 36"/>
        <p:cNvGrpSpPr/>
        <p:nvPr/>
      </p:nvGrpSpPr>
      <p:grpSpPr>
        <a:xfrm>
          <a:off x="0" y="0"/>
          <a:ext cx="0" cy="0"/>
          <a:chOff x="0" y="0"/>
          <a:chExt cx="0" cy="0"/>
        </a:xfrm>
      </p:grpSpPr>
      <p:sp>
        <p:nvSpPr>
          <p:cNvPr id="37" name="Shape 37"/>
          <p:cNvSpPr/>
          <p:nvPr/>
        </p:nvSpPr>
        <p:spPr>
          <a:xfrm>
            <a:off x="5683" y="0"/>
            <a:ext cx="9144000" cy="6858000"/>
          </a:xfrm>
          <a:custGeom>
            <a:avLst/>
            <a:gdLst/>
            <a:ahLst/>
            <a:cxnLst/>
            <a:rect l="0" t="0" r="0" b="0"/>
            <a:pathLst>
              <a:path w="120000" h="120000" extrusionOk="0">
                <a:moveTo>
                  <a:pt x="0" y="119999"/>
                </a:moveTo>
                <a:lnTo>
                  <a:pt x="120000" y="119999"/>
                </a:lnTo>
                <a:lnTo>
                  <a:pt x="120000" y="0"/>
                </a:lnTo>
                <a:lnTo>
                  <a:pt x="0" y="0"/>
                </a:lnTo>
                <a:lnTo>
                  <a:pt x="0" y="119999"/>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38" name="Shape 38"/>
          <p:cNvSpPr/>
          <p:nvPr/>
        </p:nvSpPr>
        <p:spPr>
          <a:xfrm>
            <a:off x="0" y="2"/>
            <a:ext cx="9144000" cy="6858000"/>
          </a:xfrm>
          <a:custGeom>
            <a:avLst/>
            <a:gdLst/>
            <a:ahLst/>
            <a:cxnLst/>
            <a:rect l="0" t="0" r="0" b="0"/>
            <a:pathLst>
              <a:path w="120000" h="120000" extrusionOk="0">
                <a:moveTo>
                  <a:pt x="107511" y="0"/>
                </a:moveTo>
                <a:lnTo>
                  <a:pt x="29542" y="0"/>
                </a:lnTo>
                <a:lnTo>
                  <a:pt x="0" y="13084"/>
                </a:lnTo>
                <a:lnTo>
                  <a:pt x="0" y="78051"/>
                </a:lnTo>
                <a:lnTo>
                  <a:pt x="6251" y="119999"/>
                </a:lnTo>
                <a:lnTo>
                  <a:pt x="98274" y="119999"/>
                </a:lnTo>
                <a:lnTo>
                  <a:pt x="120000" y="110377"/>
                </a:lnTo>
                <a:lnTo>
                  <a:pt x="120000" y="83794"/>
                </a:lnTo>
                <a:lnTo>
                  <a:pt x="107511" y="0"/>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40" name="Shape 40"/>
          <p:cNvSpPr txBox="1">
            <a:spLocks noGrp="1"/>
          </p:cNvSpPr>
          <p:nvPr>
            <p:ph type="ctrTitle"/>
          </p:nvPr>
        </p:nvSpPr>
        <p:spPr>
          <a:xfrm>
            <a:off x="482599" y="2130425"/>
            <a:ext cx="5998500" cy="14699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Verdana"/>
              <a:buNone/>
              <a:defRPr sz="32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pic>
        <p:nvPicPr>
          <p:cNvPr id="7" name="Shape 20" descr="kdg-logo-horizontal.wmf"/>
          <p:cNvPicPr preferRelativeResize="0"/>
          <p:nvPr/>
        </p:nvPicPr>
        <p:blipFill rotWithShape="1">
          <a:blip r:embed="rId2">
            <a:alphaModFix/>
          </a:blip>
          <a:srcRect/>
          <a:stretch/>
        </p:blipFill>
        <p:spPr>
          <a:xfrm>
            <a:off x="595268" y="5631500"/>
            <a:ext cx="2367388" cy="538200"/>
          </a:xfrm>
          <a:prstGeom prst="rect">
            <a:avLst/>
          </a:prstGeom>
          <a:noFill/>
          <a:ln>
            <a:noFill/>
          </a:ln>
        </p:spPr>
      </p:pic>
    </p:spTree>
    <p:extLst>
      <p:ext uri="{BB962C8B-B14F-4D97-AF65-F5344CB8AC3E}">
        <p14:creationId xmlns:p14="http://schemas.microsoft.com/office/powerpoint/2010/main" val="42715407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Leeg scherm">
    <p:spTree>
      <p:nvGrpSpPr>
        <p:cNvPr id="1" name="Shape 297"/>
        <p:cNvGrpSpPr/>
        <p:nvPr/>
      </p:nvGrpSpPr>
      <p:grpSpPr>
        <a:xfrm>
          <a:off x="0" y="0"/>
          <a:ext cx="0" cy="0"/>
          <a:chOff x="0" y="0"/>
          <a:chExt cx="0" cy="0"/>
        </a:xfrm>
      </p:grpSpPr>
    </p:spTree>
    <p:extLst>
      <p:ext uri="{BB962C8B-B14F-4D97-AF65-F5344CB8AC3E}">
        <p14:creationId xmlns:p14="http://schemas.microsoft.com/office/powerpoint/2010/main" val="37575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Hoofdstuk - 1 - Wit">
    <p:bg>
      <p:bgPr>
        <a:solidFill>
          <a:schemeClr val="lt1"/>
        </a:solidFill>
        <a:effectLst/>
      </p:bgPr>
    </p:bg>
    <p:spTree>
      <p:nvGrpSpPr>
        <p:cNvPr id="1" name="Shape 42"/>
        <p:cNvGrpSpPr/>
        <p:nvPr/>
      </p:nvGrpSpPr>
      <p:grpSpPr>
        <a:xfrm>
          <a:off x="0" y="0"/>
          <a:ext cx="0" cy="0"/>
          <a:chOff x="0" y="0"/>
          <a:chExt cx="0" cy="0"/>
        </a:xfrm>
      </p:grpSpPr>
      <p:pic>
        <p:nvPicPr>
          <p:cNvPr id="43" name="Shape 43" descr="kdg_ppt_chapters_2000x1024-white_kdg_ppt_chapters_2000x1024-white-v01.png"/>
          <p:cNvPicPr preferRelativeResize="0"/>
          <p:nvPr/>
        </p:nvPicPr>
        <p:blipFill rotWithShape="1">
          <a:blip r:embed="rId2">
            <a:alphaModFix/>
          </a:blip>
          <a:srcRect l="8978"/>
          <a:stretch/>
        </p:blipFill>
        <p:spPr>
          <a:xfrm>
            <a:off x="0" y="0"/>
            <a:ext cx="9144000" cy="6858000"/>
          </a:xfrm>
          <a:prstGeom prst="rect">
            <a:avLst/>
          </a:prstGeom>
          <a:noFill/>
          <a:ln>
            <a:noFill/>
          </a:ln>
        </p:spPr>
      </p:pic>
      <p:sp>
        <p:nvSpPr>
          <p:cNvPr id="44" name="Shape 44"/>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dk1"/>
              </a:buClr>
              <a:buFont typeface="Verdana"/>
              <a:buNone/>
              <a:defRPr sz="28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45" name="Shape 45"/>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0694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Hoofdstuk - 2">
    <p:bg>
      <p:bgPr>
        <a:solidFill>
          <a:schemeClr val="dk1"/>
        </a:solidFill>
        <a:effectLst/>
      </p:bgPr>
    </p:bg>
    <p:spTree>
      <p:nvGrpSpPr>
        <p:cNvPr id="1" name="Shape 46"/>
        <p:cNvGrpSpPr/>
        <p:nvPr/>
      </p:nvGrpSpPr>
      <p:grpSpPr>
        <a:xfrm>
          <a:off x="0" y="0"/>
          <a:ext cx="0" cy="0"/>
          <a:chOff x="0" y="0"/>
          <a:chExt cx="0" cy="0"/>
        </a:xfrm>
      </p:grpSpPr>
      <p:pic>
        <p:nvPicPr>
          <p:cNvPr id="47" name="Shape 47" descr="kdg_ppt_chapters_2000x1024_v-02.jpg"/>
          <p:cNvPicPr preferRelativeResize="0"/>
          <p:nvPr/>
        </p:nvPicPr>
        <p:blipFill rotWithShape="1">
          <a:blip r:embed="rId2">
            <a:alphaModFix/>
          </a:blip>
          <a:srcRect l="8619"/>
          <a:stretch/>
        </p:blipFill>
        <p:spPr>
          <a:xfrm>
            <a:off x="-40640" y="-14177"/>
            <a:ext cx="9184500" cy="6858000"/>
          </a:xfrm>
          <a:prstGeom prst="rect">
            <a:avLst/>
          </a:prstGeom>
          <a:noFill/>
          <a:ln>
            <a:noFill/>
          </a:ln>
        </p:spPr>
      </p:pic>
      <p:sp>
        <p:nvSpPr>
          <p:cNvPr id="48" name="Shape 48"/>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lt1"/>
              </a:buClr>
              <a:buFont typeface="Verdana"/>
              <a:buNone/>
              <a:defRPr sz="2800" b="1" i="0" u="none" strike="noStrike" cap="none">
                <a:solidFill>
                  <a:schemeClr val="l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49" name="Shape 49"/>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rgbClr val="FFFFFF"/>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0092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Hoofdstuk - 2 - Wit">
    <p:bg>
      <p:bgPr>
        <a:solidFill>
          <a:schemeClr val="lt1"/>
        </a:solidFill>
        <a:effectLst/>
      </p:bgPr>
    </p:bg>
    <p:spTree>
      <p:nvGrpSpPr>
        <p:cNvPr id="1" name="Shape 50"/>
        <p:cNvGrpSpPr/>
        <p:nvPr/>
      </p:nvGrpSpPr>
      <p:grpSpPr>
        <a:xfrm>
          <a:off x="0" y="0"/>
          <a:ext cx="0" cy="0"/>
          <a:chOff x="0" y="0"/>
          <a:chExt cx="0" cy="0"/>
        </a:xfrm>
      </p:grpSpPr>
      <p:pic>
        <p:nvPicPr>
          <p:cNvPr id="51" name="Shape 51" descr="kdg_ppt_chapters_2000x1024-white_kdg_ppt_chapters_2000x1024-white-v02.png"/>
          <p:cNvPicPr preferRelativeResize="0"/>
          <p:nvPr/>
        </p:nvPicPr>
        <p:blipFill rotWithShape="1">
          <a:blip r:embed="rId2">
            <a:alphaModFix/>
          </a:blip>
          <a:srcRect l="9023"/>
          <a:stretch/>
        </p:blipFill>
        <p:spPr>
          <a:xfrm>
            <a:off x="-22577" y="-16933"/>
            <a:ext cx="9166500" cy="6874800"/>
          </a:xfrm>
          <a:prstGeom prst="rect">
            <a:avLst/>
          </a:prstGeom>
          <a:noFill/>
          <a:ln>
            <a:noFill/>
          </a:ln>
        </p:spPr>
      </p:pic>
      <p:sp>
        <p:nvSpPr>
          <p:cNvPr id="52" name="Shape 52"/>
          <p:cNvSpPr txBox="1">
            <a:spLocks noGrp="1"/>
          </p:cNvSpPr>
          <p:nvPr>
            <p:ph type="title"/>
          </p:nvPr>
        </p:nvSpPr>
        <p:spPr>
          <a:xfrm>
            <a:off x="488633" y="3106421"/>
            <a:ext cx="4527900" cy="1362000"/>
          </a:xfrm>
          <a:prstGeom prst="rect">
            <a:avLst/>
          </a:prstGeom>
          <a:noFill/>
          <a:ln>
            <a:noFill/>
          </a:ln>
        </p:spPr>
        <p:txBody>
          <a:bodyPr lIns="91425" tIns="91425" rIns="91425" bIns="91425" anchor="t" anchorCtr="0">
            <a:normAutofit/>
          </a:bodyPr>
          <a:lstStyle>
            <a:lvl1pPr marL="0" marR="0" lvl="0" indent="0" algn="l" rtl="0">
              <a:lnSpc>
                <a:spcPct val="90000"/>
              </a:lnSpc>
              <a:spcBef>
                <a:spcPts val="0"/>
              </a:spcBef>
              <a:buClr>
                <a:schemeClr val="dk1"/>
              </a:buClr>
              <a:buFont typeface="Verdana"/>
              <a:buNone/>
              <a:defRPr sz="28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53" name="Shape 53"/>
          <p:cNvSpPr/>
          <p:nvPr/>
        </p:nvSpPr>
        <p:spPr>
          <a:xfrm>
            <a:off x="582220" y="2775297"/>
            <a:ext cx="4434300" cy="91800"/>
          </a:xfrm>
          <a:custGeom>
            <a:avLst/>
            <a:gdLst/>
            <a:ahLst/>
            <a:cxnLst/>
            <a:rect l="0" t="0" r="0" b="0"/>
            <a:pathLst>
              <a:path w="120000" h="120000" extrusionOk="0">
                <a:moveTo>
                  <a:pt x="120000" y="119999"/>
                </a:moveTo>
                <a:lnTo>
                  <a:pt x="0" y="119999"/>
                </a:lnTo>
                <a:lnTo>
                  <a:pt x="0" y="0"/>
                </a:lnTo>
                <a:lnTo>
                  <a:pt x="120000" y="0"/>
                </a:lnTo>
                <a:lnTo>
                  <a:pt x="120000" y="119999"/>
                </a:lnTo>
                <a:close/>
              </a:path>
            </a:pathLst>
          </a:custGeom>
          <a:solidFill>
            <a:schemeClr val="dk1"/>
          </a:solidFill>
          <a:ln>
            <a:noFill/>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472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3" name="Shape 13"/>
          <p:cNvSpPr/>
          <p:nvPr/>
        </p:nvSpPr>
        <p:spPr>
          <a:xfrm>
            <a:off x="578947" y="712578"/>
            <a:ext cx="7964400" cy="0"/>
          </a:xfrm>
          <a:custGeom>
            <a:avLst/>
            <a:gdLst/>
            <a:ahLst/>
            <a:cxnLst/>
            <a:rect l="0" t="0" r="0" b="0"/>
            <a:pathLst>
              <a:path w="120000" h="120000" extrusionOk="0">
                <a:moveTo>
                  <a:pt x="0" y="0"/>
                </a:moveTo>
                <a:lnTo>
                  <a:pt x="120000" y="0"/>
                </a:lnTo>
              </a:path>
            </a:pathLst>
          </a:custGeom>
          <a:noFill/>
          <a:ln w="762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 name="Title Placeholder 1"/>
          <p:cNvSpPr>
            <a:spLocks noGrp="1"/>
          </p:cNvSpPr>
          <p:nvPr>
            <p:ph type="title"/>
          </p:nvPr>
        </p:nvSpPr>
        <p:spPr>
          <a:xfrm>
            <a:off x="578947" y="126727"/>
            <a:ext cx="7964400" cy="585851"/>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4" name="Text Placeholder 3"/>
          <p:cNvSpPr>
            <a:spLocks noGrp="1"/>
          </p:cNvSpPr>
          <p:nvPr>
            <p:ph type="body" idx="1"/>
          </p:nvPr>
        </p:nvSpPr>
        <p:spPr>
          <a:xfrm>
            <a:off x="628650" y="848564"/>
            <a:ext cx="7886700" cy="5328400"/>
          </a:xfrm>
          <a:prstGeom prst="rect">
            <a:avLst/>
          </a:prstGeom>
        </p:spPr>
        <p:txBody>
          <a:bodyPr vert="horz" lIns="91440" tIns="45720" rIns="91440" bIns="45720" rtlCol="0">
            <a:noAutofit/>
          </a:bodyPr>
          <a:lstStyle/>
          <a:p>
            <a:pPr lvl="0"/>
            <a:r>
              <a:rPr lang="en-US" dirty="0"/>
              <a:t>First level</a:t>
            </a:r>
          </a:p>
          <a:p>
            <a:pPr lvl="2"/>
            <a:r>
              <a:rPr lang="en-US" dirty="0"/>
              <a:t>Second level</a:t>
            </a:r>
          </a:p>
          <a:p>
            <a:pPr lvl="3"/>
            <a:r>
              <a:rPr lang="en-US" dirty="0"/>
              <a:t>Third level</a:t>
            </a:r>
          </a:p>
          <a:p>
            <a:pPr lvl="4"/>
            <a:r>
              <a:rPr lang="en-US" dirty="0"/>
              <a:t>Fourth level</a:t>
            </a:r>
          </a:p>
          <a:p>
            <a:pPr lvl="5"/>
            <a:r>
              <a:rPr lang="en-US" dirty="0"/>
              <a:t>Fifth level</a:t>
            </a:r>
            <a:endParaRPr lang="nl-BE" dirty="0"/>
          </a:p>
        </p:txBody>
      </p:sp>
    </p:spTree>
    <p:extLst>
      <p:ext uri="{BB962C8B-B14F-4D97-AF65-F5344CB8AC3E}">
        <p14:creationId xmlns:p14="http://schemas.microsoft.com/office/powerpoint/2010/main" val="808928130"/>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766" r:id="rId56"/>
    <p:sldLayoutId id="2147483767" r:id="rId57"/>
    <p:sldLayoutId id="2147483768" r:id="rId58"/>
    <p:sldLayoutId id="2147483769" r:id="rId59"/>
    <p:sldLayoutId id="2147483770" r:id="rId6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2400"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p:titleStyle>
    <p:bodyStyle>
      <a:defPPr marR="0" lvl="0" algn="l" rtl="0">
        <a:lnSpc>
          <a:spcPct val="100000"/>
        </a:lnSpc>
        <a:spcBef>
          <a:spcPts val="0"/>
        </a:spcBef>
        <a:spcAft>
          <a:spcPts val="0"/>
        </a:spcAft>
      </a:defPPr>
      <a:lvl1pPr marL="342900" marR="0" lvl="0" indent="-342900" algn="l" rtl="0" eaLnBrk="1" hangingPunct="1">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eaLnBrk="1" hangingPunct="1">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eaLnBrk="1" hangingPunct="1">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eaLnBrk="1" hangingPunct="1">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eaLnBrk="1" hangingPunct="1">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eaLnBrk="1" hangingPunct="1">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gif"/><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hyperlink" Target="https://docs.oracle.com/javase/8/javafx/api/index.html" TargetMode="External"/><Relationship Id="rId4" Type="http://schemas.openxmlformats.org/officeDocument/2006/relationships/hyperlink" Target="https://docs.oracle.com/javase/8/javafx/user-interface-tutorial/charts.ht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www.meteo.be/meteo/view/nl/360955-Maandelijkse+normalen.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1.gif"/><Relationship Id="rId7" Type="http://schemas.openxmlformats.org/officeDocument/2006/relationships/hyperlink" Target="http://nieuws.vtm.be/sport/142742-we-gooien-helft-voetbaltalent-weg"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s://docs.oracle.com/javase/8/javafx/api/javafx/scene/layout/BackgroundImage.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1.gif"/></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ocs.oracle.com/javase/8/javafx/api/javafx/scene/canvas/Canva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8" name="Shape 302"/>
          <p:cNvSpPr txBox="1">
            <a:spLocks noGrp="1"/>
          </p:cNvSpPr>
          <p:nvPr>
            <p:ph type="ctrTitle"/>
          </p:nvPr>
        </p:nvSpPr>
        <p:spPr>
          <a:xfrm>
            <a:off x="482599" y="2130425"/>
            <a:ext cx="5998500" cy="1469999"/>
          </a:xfrm>
        </p:spPr>
        <p:txBody>
          <a:bodyPr/>
          <a:lstStyle/>
          <a:p>
            <a:pPr lvl="0"/>
            <a:r>
              <a:rPr lang="en-US" dirty="0" err="1">
                <a:sym typeface="Verdana"/>
              </a:rPr>
              <a:t>Programmeren</a:t>
            </a:r>
            <a:r>
              <a:rPr lang="en-US" dirty="0">
                <a:sym typeface="Verdana"/>
              </a:rPr>
              <a:t> I</a:t>
            </a:r>
          </a:p>
        </p:txBody>
      </p:sp>
      <p:sp>
        <p:nvSpPr>
          <p:cNvPr id="9" name="Shape 303"/>
          <p:cNvSpPr txBox="1">
            <a:spLocks noGrp="1"/>
          </p:cNvSpPr>
          <p:nvPr>
            <p:ph type="subTitle" idx="1"/>
          </p:nvPr>
        </p:nvSpPr>
        <p:spPr>
          <a:xfrm>
            <a:off x="494983" y="3654637"/>
            <a:ext cx="6006300" cy="1752600"/>
          </a:xfrm>
        </p:spPr>
        <p:txBody>
          <a:bodyPr/>
          <a:lstStyle/>
          <a:p>
            <a:pPr lvl="0"/>
            <a:r>
              <a:rPr lang="en-US" dirty="0" err="1">
                <a:sym typeface="Verdana"/>
              </a:rPr>
              <a:t>Geavanceerde</a:t>
            </a:r>
            <a:r>
              <a:rPr lang="en-US" dirty="0">
                <a:sym typeface="Verdana"/>
              </a:rPr>
              <a:t> OO </a:t>
            </a:r>
            <a:r>
              <a:rPr lang="en-US" dirty="0" err="1">
                <a:sym typeface="Verdana"/>
              </a:rPr>
              <a:t>Technieken</a:t>
            </a:r>
            <a:endParaRPr lang="en-US" dirty="0">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1" name="Shape 411"/>
          <p:cNvPicPr preferRelativeResize="0">
            <a:picLocks noChangeAspect="1"/>
          </p:cNvPicPr>
          <p:nvPr/>
        </p:nvPicPr>
        <p:blipFill rotWithShape="1">
          <a:blip r:embed="rId3">
            <a:alphaModFix/>
          </a:blip>
          <a:stretch/>
        </p:blipFill>
        <p:spPr>
          <a:xfrm>
            <a:off x="6357116" y="212832"/>
            <a:ext cx="2550401" cy="2659139"/>
          </a:xfrm>
          <a:prstGeom prst="rect">
            <a:avLst/>
          </a:prstGeom>
          <a:noFill/>
          <a:ln>
            <a:noFill/>
          </a:ln>
        </p:spPr>
      </p:pic>
      <p:sp>
        <p:nvSpPr>
          <p:cNvPr id="412" name="Shape 412"/>
          <p:cNvSpPr txBox="1"/>
          <p:nvPr/>
        </p:nvSpPr>
        <p:spPr>
          <a:xfrm>
            <a:off x="578946" y="965638"/>
            <a:ext cx="5656315" cy="5752939"/>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Om de </a:t>
            </a:r>
            <a:r>
              <a:rPr lang="en-US" sz="1800" dirty="0" err="1">
                <a:solidFill>
                  <a:schemeClr val="dk1"/>
                </a:solidFill>
                <a:latin typeface="Verdana"/>
                <a:ea typeface="Verdana"/>
                <a:cs typeface="Verdana"/>
                <a:sym typeface="Verdana"/>
              </a:rPr>
              <a:t>kleur</a:t>
            </a:r>
            <a:r>
              <a:rPr lang="en-US" sz="1800" dirty="0">
                <a:solidFill>
                  <a:schemeClr val="dk1"/>
                </a:solidFill>
                <a:latin typeface="Verdana"/>
                <a:ea typeface="Verdana"/>
                <a:cs typeface="Verdana"/>
                <a:sym typeface="Verdana"/>
              </a:rPr>
              <a:t> van je </a:t>
            </a:r>
            <a:r>
              <a:rPr lang="en-US" sz="1800" dirty="0" err="1">
                <a:solidFill>
                  <a:schemeClr val="dk1"/>
                </a:solidFill>
                <a:latin typeface="Verdana"/>
                <a:ea typeface="Verdana"/>
                <a:cs typeface="Verdana"/>
                <a:sym typeface="Verdana"/>
              </a:rPr>
              <a:t>tekening</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aan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passen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heb</a:t>
            </a:r>
            <a:r>
              <a:rPr lang="en-US" sz="1800" dirty="0">
                <a:solidFill>
                  <a:schemeClr val="dk1"/>
                </a:solidFill>
                <a:latin typeface="Verdana"/>
                <a:ea typeface="Verdana"/>
                <a:cs typeface="Verdana"/>
                <a:sym typeface="Verdana"/>
              </a:rPr>
              <a:t> je </a:t>
            </a:r>
            <a:r>
              <a:rPr lang="en-US" sz="1800" dirty="0" err="1">
                <a:solidFill>
                  <a:schemeClr val="dk1"/>
                </a:solidFill>
                <a:latin typeface="Verdana"/>
                <a:ea typeface="Verdana"/>
                <a:cs typeface="Verdana"/>
                <a:sym typeface="Verdana"/>
              </a:rPr>
              <a:t>verf</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nodig</a:t>
            </a:r>
            <a:r>
              <a:rPr lang="en-US" sz="1800" dirty="0">
                <a:solidFill>
                  <a:schemeClr val="dk1"/>
                </a:solidFill>
                <a:latin typeface="Verdana"/>
                <a:ea typeface="Verdana"/>
                <a:cs typeface="Verdana"/>
                <a:sym typeface="Verdana"/>
              </a:rPr>
              <a:t>: </a:t>
            </a:r>
            <a:r>
              <a:rPr lang="en-US" sz="1800" dirty="0">
                <a:solidFill>
                  <a:schemeClr val="dk1"/>
                </a:solidFill>
                <a:latin typeface="Consolas"/>
                <a:ea typeface="Consolas"/>
                <a:cs typeface="Consolas"/>
                <a:sym typeface="Consolas"/>
              </a:rPr>
              <a:t>Paint</a:t>
            </a: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Er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zijn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verschillende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soorten</a:t>
            </a:r>
            <a:r>
              <a:rPr lang="en-US" sz="1800" dirty="0">
                <a:solidFill>
                  <a:schemeClr val="dk1"/>
                </a:solidFill>
                <a:latin typeface="Verdana"/>
                <a:ea typeface="Verdana"/>
                <a:cs typeface="Verdana"/>
                <a:sym typeface="Verdana"/>
              </a:rPr>
              <a:t> </a:t>
            </a:r>
            <a:r>
              <a:rPr lang="en-US" sz="1800" dirty="0">
                <a:solidFill>
                  <a:schemeClr val="dk1"/>
                </a:solidFill>
                <a:latin typeface="Consolas"/>
                <a:ea typeface="Consolas"/>
                <a:cs typeface="Consolas"/>
                <a:sym typeface="Consolas"/>
              </a:rPr>
              <a:t>Paint</a:t>
            </a:r>
          </a:p>
          <a:p>
            <a:pPr marL="357188" marR="0" lvl="1" indent="-179388" algn="l" rtl="0">
              <a:spcBef>
                <a:spcPts val="1000"/>
              </a:spcBef>
              <a:spcAft>
                <a:spcPts val="0"/>
              </a:spcAft>
              <a:buClr>
                <a:schemeClr val="dk1"/>
              </a:buClr>
              <a:buSzPct val="100000"/>
              <a:buFont typeface="Arial"/>
              <a:buChar char="–"/>
            </a:pPr>
            <a:r>
              <a:rPr lang="en-US" sz="1800" b="0" i="0" u="none" strike="noStrike" cap="none" dirty="0">
                <a:solidFill>
                  <a:schemeClr val="dk1"/>
                </a:solidFill>
                <a:latin typeface="Consolas"/>
                <a:ea typeface="Consolas"/>
                <a:cs typeface="Consolas"/>
                <a:sym typeface="Consolas"/>
              </a:rPr>
              <a:t>Color</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gewoon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een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kleur</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meest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gebruikt</a:t>
            </a:r>
            <a:endParaRPr lang="en-US" sz="16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800" b="0" i="0" u="none" strike="noStrike" cap="none" dirty="0" err="1">
                <a:solidFill>
                  <a:schemeClr val="dk1"/>
                </a:solidFill>
                <a:latin typeface="Consolas"/>
                <a:ea typeface="Consolas"/>
                <a:cs typeface="Consolas"/>
                <a:sym typeface="Consolas"/>
              </a:rPr>
              <a:t>ImagePattern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gebruik</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een</a:t>
            </a:r>
            <a:r>
              <a:rPr lang="en-US" sz="1600" b="0" i="0" u="none" strike="noStrike" cap="none" dirty="0">
                <a:solidFill>
                  <a:schemeClr val="dk1"/>
                </a:solidFill>
                <a:latin typeface="Verdana"/>
                <a:ea typeface="Verdana"/>
                <a:cs typeface="Verdana"/>
                <a:sym typeface="Verdana"/>
              </a:rPr>
              <a:t> image om </a:t>
            </a:r>
            <a:r>
              <a:rPr lang="en-US" sz="1600" b="0" i="0" u="none" strike="noStrike" cap="none" dirty="0" err="1">
                <a:solidFill>
                  <a:schemeClr val="dk1"/>
                </a:solidFill>
                <a:latin typeface="Verdana"/>
                <a:ea typeface="Verdana"/>
                <a:cs typeface="Verdana"/>
                <a:sym typeface="Verdana"/>
              </a:rPr>
              <a:t>te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schilderen</a:t>
            </a:r>
            <a:endParaRPr lang="en-US" sz="16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800" b="0" i="0" u="none" strike="noStrike" cap="none" dirty="0" err="1">
                <a:solidFill>
                  <a:schemeClr val="dk1"/>
                </a:solidFill>
                <a:latin typeface="Consolas"/>
                <a:ea typeface="Consolas"/>
                <a:cs typeface="Consolas"/>
                <a:sym typeface="Consolas"/>
              </a:rPr>
              <a:t>Lineair</a:t>
            </a:r>
            <a:r>
              <a:rPr lang="en-US" sz="1800" b="0" i="0" u="none" strike="noStrike" cap="none" dirty="0">
                <a:solidFill>
                  <a:schemeClr val="dk1"/>
                </a:solidFill>
                <a:latin typeface="Consolas"/>
                <a:ea typeface="Consolas"/>
                <a:cs typeface="Consolas"/>
                <a:sym typeface="Consolas"/>
              </a:rPr>
              <a:t>/</a:t>
            </a:r>
            <a:r>
              <a:rPr lang="en-US" sz="1800" b="0" i="0" u="none" strike="noStrike" cap="none" dirty="0" err="1">
                <a:solidFill>
                  <a:schemeClr val="dk1"/>
                </a:solidFill>
                <a:latin typeface="Consolas"/>
                <a:ea typeface="Consolas"/>
                <a:cs typeface="Consolas"/>
                <a:sym typeface="Consolas"/>
              </a:rPr>
              <a:t>RadialGradient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kleurovergangen</a:t>
            </a:r>
            <a:endParaRPr lang="en-US" sz="1600" b="0" i="0" u="none" strike="noStrike" cap="none" dirty="0">
              <a:solidFill>
                <a:schemeClr val="dk1"/>
              </a:solidFill>
              <a:latin typeface="Verdana"/>
              <a:ea typeface="Verdana"/>
              <a:cs typeface="Verdana"/>
              <a:sym typeface="Verdana"/>
            </a:endParaRPr>
          </a:p>
          <a:p>
            <a:pPr marL="177800" marR="0" lvl="0" indent="-177800" algn="l" rtl="0">
              <a:spcBef>
                <a:spcPts val="6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Er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zijn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veel</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voor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gedefinieerde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kleuren</a:t>
            </a:r>
            <a:r>
              <a:rPr lang="en-US" sz="1800" dirty="0">
                <a:solidFill>
                  <a:schemeClr val="dk1"/>
                </a:solidFill>
                <a:latin typeface="Verdana"/>
                <a:ea typeface="Verdana"/>
                <a:cs typeface="Verdana"/>
                <a:sym typeface="Verdana"/>
              </a:rPr>
              <a:t>:</a:t>
            </a:r>
          </a:p>
          <a:p>
            <a:pPr marL="357188" marR="0" lvl="1" indent="-179388" algn="l" rtl="0">
              <a:spcBef>
                <a:spcPts val="1000"/>
              </a:spcBef>
              <a:spcAft>
                <a:spcPts val="0"/>
              </a:spcAft>
              <a:buClr>
                <a:schemeClr val="dk1"/>
              </a:buClr>
              <a:buSzPct val="100000"/>
              <a:buFont typeface="Arial"/>
              <a:buChar char="–"/>
            </a:pPr>
            <a:r>
              <a:rPr lang="en-US" sz="1800" b="0" i="0" u="none" strike="noStrike" cap="none" dirty="0" err="1">
                <a:solidFill>
                  <a:schemeClr val="dk1"/>
                </a:solidFill>
                <a:latin typeface="Consolas"/>
                <a:ea typeface="Consolas"/>
                <a:cs typeface="Consolas"/>
                <a:sym typeface="Consolas"/>
              </a:rPr>
              <a:t>Color.BLACK</a:t>
            </a:r>
            <a:r>
              <a:rPr lang="en-US" sz="16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Consolas"/>
                <a:ea typeface="Consolas"/>
                <a:cs typeface="Consolas"/>
                <a:sym typeface="Consolas"/>
              </a:rPr>
              <a:t>Color.BURLYWOOD</a:t>
            </a:r>
            <a:r>
              <a:rPr lang="en-US" sz="1600" b="0" i="0" u="none" strike="noStrike" cap="none" dirty="0">
                <a:solidFill>
                  <a:schemeClr val="dk1"/>
                </a:solidFill>
                <a:latin typeface="Verdana"/>
                <a:ea typeface="Verdana"/>
                <a:cs typeface="Verdana"/>
                <a:sym typeface="Verdana"/>
              </a:rPr>
              <a:t>, …</a:t>
            </a:r>
          </a:p>
          <a:p>
            <a:pPr marL="177800" marR="0" lvl="0" indent="-177800" algn="l" rtl="0">
              <a:spcBef>
                <a:spcPts val="60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Of je </a:t>
            </a:r>
            <a:r>
              <a:rPr lang="en-US" sz="1800" dirty="0" err="1">
                <a:solidFill>
                  <a:schemeClr val="dk1"/>
                </a:solidFill>
                <a:latin typeface="Verdana"/>
                <a:ea typeface="Verdana"/>
                <a:cs typeface="Verdana"/>
                <a:sym typeface="Verdana"/>
              </a:rPr>
              <a:t>maakt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zelf</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kleur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dit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kan</a:t>
            </a:r>
            <a:r>
              <a:rPr lang="en-US" sz="1800" dirty="0">
                <a:solidFill>
                  <a:schemeClr val="dk1"/>
                </a:solidFill>
                <a:latin typeface="Verdana"/>
                <a:ea typeface="Verdana"/>
                <a:cs typeface="Verdana"/>
                <a:sym typeface="Verdana"/>
              </a:rPr>
              <a:t> op </a:t>
            </a:r>
            <a:r>
              <a:rPr lang="en-US" sz="1800" dirty="0" err="1">
                <a:solidFill>
                  <a:schemeClr val="dk1"/>
                </a:solidFill>
                <a:latin typeface="Verdana"/>
                <a:ea typeface="Verdana"/>
                <a:cs typeface="Verdana"/>
                <a:sym typeface="Verdana"/>
              </a:rPr>
              <a:t>vele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manieren</a:t>
            </a:r>
            <a:r>
              <a:rPr lang="en-US" sz="1800" dirty="0">
                <a:solidFill>
                  <a:schemeClr val="dk1"/>
                </a:solidFill>
                <a:latin typeface="Verdana"/>
                <a:ea typeface="Verdana"/>
                <a:cs typeface="Verdana"/>
                <a:sym typeface="Verdana"/>
              </a:rPr>
              <a:t>:</a:t>
            </a:r>
          </a:p>
          <a:p>
            <a:pPr marL="177800" marR="0" lvl="1" algn="l" rtl="0">
              <a:spcBef>
                <a:spcPts val="1000"/>
              </a:spcBef>
              <a:spcAft>
                <a:spcPts val="0"/>
              </a:spcAft>
              <a:buClr>
                <a:schemeClr val="dk1"/>
              </a:buClr>
              <a:buSzPct val="100000"/>
            </a:pPr>
            <a:r>
              <a:rPr lang="en-US" sz="1800" b="0" i="0" u="none" strike="noStrike" cap="none" dirty="0">
                <a:solidFill>
                  <a:schemeClr val="dk1"/>
                </a:solidFill>
                <a:latin typeface="Consolas"/>
                <a:ea typeface="Consolas"/>
                <a:cs typeface="Consolas"/>
                <a:sym typeface="Consolas"/>
              </a:rPr>
              <a:t>	</a:t>
            </a:r>
            <a:r>
              <a:rPr lang="en-US" sz="1800" b="0" i="0" u="none" strike="noStrike" cap="none" dirty="0">
                <a:solidFill>
                  <a:schemeClr val="dk1"/>
                </a:solidFill>
                <a:latin typeface="Consolas" panose="020B0609020204030204" pitchFamily="49" charset="0"/>
                <a:ea typeface="Consolas"/>
                <a:cs typeface="Consolas"/>
                <a:sym typeface="Consolas"/>
              </a:rPr>
              <a:t>Color</a:t>
            </a:r>
            <a:r>
              <a:rPr lang="en-US" sz="1800" b="0" i="0" u="none" strike="noStrike" cap="none" dirty="0">
                <a:solidFill>
                  <a:schemeClr val="dk1"/>
                </a:solidFill>
                <a:latin typeface="Consolas" panose="020B0609020204030204" pitchFamily="49" charset="0"/>
                <a:ea typeface="Verdana"/>
                <a:cs typeface="Verdana"/>
                <a:sym typeface="Verdana"/>
              </a:rPr>
              <a:t> c = </a:t>
            </a:r>
            <a:r>
              <a:rPr lang="en-US" sz="1800" b="0" i="0" u="none" strike="noStrike" cap="none" dirty="0" err="1">
                <a:solidFill>
                  <a:schemeClr val="dk1"/>
                </a:solidFill>
                <a:latin typeface="Consolas" panose="020B0609020204030204" pitchFamily="49" charset="0"/>
                <a:ea typeface="Consolas"/>
                <a:cs typeface="Consolas"/>
                <a:sym typeface="Consolas"/>
              </a:rPr>
              <a:t>Color.rgb</a:t>
            </a:r>
            <a:r>
              <a:rPr lang="en-US" sz="1800" b="0" i="0" u="none" strike="noStrike" cap="none" dirty="0">
                <a:solidFill>
                  <a:schemeClr val="dk1"/>
                </a:solidFill>
                <a:latin typeface="Consolas" panose="020B0609020204030204" pitchFamily="49" charset="0"/>
                <a:ea typeface="Verdana"/>
                <a:cs typeface="Verdana"/>
                <a:sym typeface="Verdana"/>
              </a:rPr>
              <a:t>(…);</a:t>
            </a:r>
          </a:p>
          <a:p>
            <a:pPr marL="177800" marR="0" lvl="1" algn="l" rtl="0">
              <a:spcBef>
                <a:spcPts val="1000"/>
              </a:spcBef>
              <a:spcAft>
                <a:spcPts val="0"/>
              </a:spcAft>
              <a:buClr>
                <a:schemeClr val="dk1"/>
              </a:buClr>
              <a:buSzPct val="100000"/>
            </a:pPr>
            <a:r>
              <a:rPr lang="en-US" sz="1800" b="0" i="0" u="none" strike="noStrike" cap="none" dirty="0">
                <a:solidFill>
                  <a:schemeClr val="dk1"/>
                </a:solidFill>
                <a:latin typeface="Consolas" panose="020B0609020204030204" pitchFamily="49" charset="0"/>
                <a:ea typeface="Consolas"/>
                <a:cs typeface="Consolas"/>
                <a:sym typeface="Consolas"/>
              </a:rPr>
              <a:t>	Color</a:t>
            </a:r>
            <a:r>
              <a:rPr lang="en-US" sz="1800" b="0" i="0" u="none" strike="noStrike" cap="none" dirty="0">
                <a:solidFill>
                  <a:schemeClr val="dk1"/>
                </a:solidFill>
                <a:latin typeface="Consolas" panose="020B0609020204030204" pitchFamily="49" charset="0"/>
                <a:ea typeface="Verdana"/>
                <a:cs typeface="Verdana"/>
                <a:sym typeface="Verdana"/>
              </a:rPr>
              <a:t> c = </a:t>
            </a:r>
            <a:r>
              <a:rPr lang="en-US" sz="1800" b="0" i="0" u="none" strike="noStrike" cap="none" dirty="0" err="1">
                <a:solidFill>
                  <a:schemeClr val="dk1"/>
                </a:solidFill>
                <a:latin typeface="Consolas" panose="020B0609020204030204" pitchFamily="49" charset="0"/>
                <a:ea typeface="Consolas"/>
                <a:cs typeface="Consolas"/>
                <a:sym typeface="Consolas"/>
              </a:rPr>
              <a:t>Color.hsl</a:t>
            </a:r>
            <a:r>
              <a:rPr lang="en-US" sz="1800" b="0" i="0" u="none" strike="noStrike" cap="none" dirty="0">
                <a:solidFill>
                  <a:schemeClr val="dk1"/>
                </a:solidFill>
                <a:latin typeface="Consolas" panose="020B0609020204030204" pitchFamily="49" charset="0"/>
                <a:ea typeface="Verdana"/>
                <a:cs typeface="Verdana"/>
                <a:sym typeface="Verdana"/>
              </a:rPr>
              <a:t>(…);</a:t>
            </a:r>
          </a:p>
          <a:p>
            <a:pPr marL="177800" marR="0" lvl="1" algn="l" rtl="0">
              <a:spcBef>
                <a:spcPts val="1000"/>
              </a:spcBef>
              <a:spcAft>
                <a:spcPts val="0"/>
              </a:spcAft>
              <a:buClr>
                <a:schemeClr val="dk1"/>
              </a:buClr>
              <a:buSzPct val="100000"/>
            </a:pPr>
            <a:r>
              <a:rPr lang="en-US" sz="1800" b="0" i="0" u="none" strike="noStrike" cap="none" dirty="0">
                <a:solidFill>
                  <a:schemeClr val="dk1"/>
                </a:solidFill>
                <a:latin typeface="Consolas" panose="020B0609020204030204" pitchFamily="49" charset="0"/>
                <a:ea typeface="Consolas"/>
                <a:cs typeface="Consolas"/>
                <a:sym typeface="Consolas"/>
              </a:rPr>
              <a:t>	Color</a:t>
            </a:r>
            <a:r>
              <a:rPr lang="en-US" sz="1800" b="0" i="0" u="none" strike="noStrike" cap="none" dirty="0">
                <a:solidFill>
                  <a:schemeClr val="dk1"/>
                </a:solidFill>
                <a:latin typeface="Consolas" panose="020B0609020204030204" pitchFamily="49" charset="0"/>
                <a:ea typeface="Verdana"/>
                <a:cs typeface="Verdana"/>
                <a:sym typeface="Verdana"/>
              </a:rPr>
              <a:t> c = new </a:t>
            </a:r>
            <a:r>
              <a:rPr lang="en-US" sz="1800" b="0" i="0" u="none" strike="noStrike" cap="none" dirty="0">
                <a:solidFill>
                  <a:schemeClr val="dk1"/>
                </a:solidFill>
                <a:latin typeface="Consolas" panose="020B0609020204030204" pitchFamily="49" charset="0"/>
                <a:ea typeface="Consolas"/>
                <a:cs typeface="Consolas"/>
                <a:sym typeface="Consolas"/>
              </a:rPr>
              <a:t>Color</a:t>
            </a:r>
            <a:r>
              <a:rPr lang="en-US" sz="1800" b="0" i="0" u="none" strike="noStrike" cap="none" dirty="0">
                <a:solidFill>
                  <a:schemeClr val="dk1"/>
                </a:solidFill>
                <a:latin typeface="Consolas" panose="020B0609020204030204" pitchFamily="49" charset="0"/>
                <a:ea typeface="Verdana"/>
                <a:cs typeface="Verdana"/>
                <a:sym typeface="Verdana"/>
              </a:rPr>
              <a:t>(…);</a:t>
            </a:r>
          </a:p>
          <a:p>
            <a:pPr marL="177800" marR="0" lvl="1" algn="l" rtl="0">
              <a:spcBef>
                <a:spcPts val="1000"/>
              </a:spcBef>
              <a:spcAft>
                <a:spcPts val="0"/>
              </a:spcAft>
              <a:buClr>
                <a:schemeClr val="dk1"/>
              </a:buClr>
              <a:buSzPct val="100000"/>
            </a:pPr>
            <a:r>
              <a:rPr lang="en-US" sz="1800" b="0" i="0" u="none" strike="noStrike" cap="none" dirty="0">
                <a:solidFill>
                  <a:schemeClr val="dk1"/>
                </a:solidFill>
                <a:latin typeface="Consolas" panose="020B0609020204030204" pitchFamily="49" charset="0"/>
                <a:ea typeface="Verdana"/>
                <a:cs typeface="Verdana"/>
                <a:sym typeface="Verdana"/>
              </a:rPr>
              <a:t>	Color c = </a:t>
            </a:r>
            <a:r>
              <a:rPr lang="en-US" sz="1800" b="0" i="0" u="none" strike="noStrike" cap="none" dirty="0" err="1">
                <a:solidFill>
                  <a:schemeClr val="dk1"/>
                </a:solidFill>
                <a:latin typeface="Consolas" panose="020B0609020204030204" pitchFamily="49" charset="0"/>
                <a:ea typeface="Verdana"/>
                <a:cs typeface="Verdana"/>
                <a:sym typeface="Verdana"/>
              </a:rPr>
              <a:t>Color.web</a:t>
            </a:r>
            <a:r>
              <a:rPr lang="en-US" sz="1800" b="0" i="0" u="none" strike="noStrike" cap="none" dirty="0">
                <a:solidFill>
                  <a:schemeClr val="dk1"/>
                </a:solidFill>
                <a:latin typeface="Consolas" panose="020B0609020204030204" pitchFamily="49" charset="0"/>
                <a:ea typeface="Verdana"/>
                <a:cs typeface="Verdana"/>
                <a:sym typeface="Verdana"/>
              </a:rPr>
              <a:t>(…);</a:t>
            </a:r>
          </a:p>
          <a:p>
            <a:pPr marL="177800" marR="0" lvl="1" indent="0" algn="l" rtl="0">
              <a:spcBef>
                <a:spcPts val="600"/>
              </a:spcBef>
              <a:spcAft>
                <a:spcPts val="0"/>
              </a:spcAft>
              <a:buClr>
                <a:schemeClr val="dk1"/>
              </a:buClr>
              <a:buSzPct val="25000"/>
              <a:buFont typeface="Arial"/>
              <a:buNone/>
            </a:pPr>
            <a:r>
              <a:rPr lang="en-US" sz="1600" b="0" i="0" u="none" strike="noStrike" cap="none" dirty="0">
                <a:solidFill>
                  <a:schemeClr val="dk1"/>
                </a:solidFill>
                <a:latin typeface="Verdana"/>
                <a:ea typeface="Verdana"/>
                <a:cs typeface="Verdana"/>
                <a:sym typeface="Verdana"/>
              </a:rPr>
              <a:t>→ Check de </a:t>
            </a:r>
            <a:r>
              <a:rPr lang="en-US" sz="1600" b="0" i="0" u="none" strike="noStrike" cap="none" dirty="0" err="1">
                <a:solidFill>
                  <a:schemeClr val="dk1"/>
                </a:solidFill>
                <a:latin typeface="Verdana"/>
                <a:ea typeface="Verdana"/>
                <a:cs typeface="Verdana"/>
                <a:sym typeface="Verdana"/>
              </a:rPr>
              <a:t>documentatie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en</a:t>
            </a:r>
            <a:r>
              <a:rPr lang="en-US" sz="1600" b="0" i="0" u="none" strike="noStrike" cap="none" dirty="0">
                <a:solidFill>
                  <a:schemeClr val="dk1"/>
                </a:solidFill>
                <a:latin typeface="Verdana"/>
                <a:ea typeface="Verdana"/>
                <a:cs typeface="Verdana"/>
                <a:sym typeface="Verdana"/>
              </a:rPr>
              <a:t> test </a:t>
            </a:r>
            <a:r>
              <a:rPr lang="en-US" sz="1600" b="0" i="0" u="none" strike="noStrike" cap="none" dirty="0" err="1">
                <a:solidFill>
                  <a:schemeClr val="dk1"/>
                </a:solidFill>
                <a:latin typeface="Verdana"/>
                <a:ea typeface="Verdana"/>
                <a:cs typeface="Verdana"/>
                <a:sym typeface="Verdana"/>
              </a:rPr>
              <a:t>uit</a:t>
            </a:r>
            <a:r>
              <a:rPr lang="en-US" sz="1600" b="0" i="0" u="none" strike="noStrike" cap="none" dirty="0">
                <a:solidFill>
                  <a:schemeClr val="dk1"/>
                </a:solidFill>
                <a:latin typeface="Verdana"/>
                <a:ea typeface="Verdana"/>
                <a:cs typeface="Verdana"/>
                <a:sym typeface="Verdana"/>
              </a:rPr>
              <a:t>!</a:t>
            </a:r>
          </a:p>
        </p:txBody>
      </p:sp>
      <p:sp>
        <p:nvSpPr>
          <p:cNvPr id="414" name="Shape 414"/>
          <p:cNvSpPr txBox="1"/>
          <p:nvPr/>
        </p:nvSpPr>
        <p:spPr>
          <a:xfrm>
            <a:off x="6024790" y="3015436"/>
            <a:ext cx="3047700" cy="2321192"/>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dirty="0">
                <a:solidFill>
                  <a:schemeClr val="dk1"/>
                </a:solidFill>
                <a:latin typeface="Calibri"/>
                <a:ea typeface="Calibri"/>
                <a:cs typeface="Calibri"/>
                <a:sym typeface="Calibri"/>
              </a:rPr>
              <a:t>RGB: “red-green-blue” → je </a:t>
            </a:r>
            <a:r>
              <a:rPr lang="en-US" sz="1800" dirty="0" err="1">
                <a:solidFill>
                  <a:schemeClr val="dk1"/>
                </a:solidFill>
                <a:latin typeface="Calibri"/>
                <a:ea typeface="Calibri"/>
                <a:cs typeface="Calibri"/>
                <a:sym typeface="Calibri"/>
              </a:rPr>
              <a:t>geeft</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aan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welke</a:t>
            </a:r>
            <a:r>
              <a:rPr lang="en-US" sz="1800" dirty="0">
                <a:solidFill>
                  <a:schemeClr val="dk1"/>
                </a:solidFill>
                <a:latin typeface="Calibri"/>
                <a:ea typeface="Calibri"/>
                <a:cs typeface="Calibri"/>
                <a:sym typeface="Calibri"/>
              </a:rPr>
              <a:t> mix van </a:t>
            </a:r>
            <a:r>
              <a:rPr lang="en-US" sz="1800" dirty="0" err="1">
                <a:solidFill>
                  <a:schemeClr val="dk1"/>
                </a:solidFill>
                <a:latin typeface="Calibri"/>
                <a:ea typeface="Calibri"/>
                <a:cs typeface="Calibri"/>
                <a:sym typeface="Calibri"/>
              </a:rPr>
              <a:t>deze</a:t>
            </a:r>
            <a:r>
              <a:rPr lang="en-US" sz="1800" dirty="0">
                <a:solidFill>
                  <a:schemeClr val="dk1"/>
                </a:solidFill>
                <a:latin typeface="Calibri"/>
                <a:ea typeface="Calibri"/>
                <a:cs typeface="Calibri"/>
                <a:sym typeface="Calibri"/>
              </a:rPr>
              <a:t> 3 </a:t>
            </a:r>
            <a:r>
              <a:rPr lang="en-US" sz="1800" dirty="0" err="1">
                <a:solidFill>
                  <a:schemeClr val="dk1"/>
                </a:solidFill>
                <a:latin typeface="Calibri"/>
                <a:ea typeface="Calibri"/>
                <a:cs typeface="Calibri"/>
                <a:sym typeface="Calibri"/>
              </a:rPr>
              <a:t>kleuren</a:t>
            </a:r>
            <a:r>
              <a:rPr lang="en-US" sz="1800" dirty="0">
                <a:solidFill>
                  <a:schemeClr val="dk1"/>
                </a:solidFill>
                <a:latin typeface="Calibri"/>
                <a:ea typeface="Calibri"/>
                <a:cs typeface="Calibri"/>
                <a:sym typeface="Calibri"/>
              </a:rPr>
              <a:t> je </a:t>
            </a:r>
            <a:r>
              <a:rPr lang="en-US" sz="1800" dirty="0" err="1">
                <a:solidFill>
                  <a:schemeClr val="dk1"/>
                </a:solidFill>
                <a:latin typeface="Calibri"/>
                <a:ea typeface="Calibri"/>
                <a:cs typeface="Calibri"/>
                <a:sym typeface="Calibri"/>
              </a:rPr>
              <a:t>nodig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hebt</a:t>
            </a:r>
            <a:endParaRPr lang="en-US" sz="1800" dirty="0">
              <a:solidFill>
                <a:schemeClr val="dk1"/>
              </a:solidFill>
              <a:latin typeface="Calibri"/>
              <a:ea typeface="Calibri"/>
              <a:cs typeface="Calibri"/>
              <a:sym typeface="Calibri"/>
            </a:endParaRPr>
          </a:p>
          <a:p>
            <a:pPr marL="0" marR="0" lvl="0" indent="0" algn="l" rtl="0">
              <a:spcBef>
                <a:spcPts val="0"/>
              </a:spcBef>
              <a:buSzPct val="25000"/>
              <a:buNone/>
            </a:pPr>
            <a:r>
              <a:rPr lang="en-US" sz="1800" dirty="0">
                <a:solidFill>
                  <a:schemeClr val="dk1"/>
                </a:solidFill>
                <a:latin typeface="Calibri"/>
                <a:ea typeface="Calibri"/>
                <a:cs typeface="Calibri"/>
                <a:sym typeface="Calibri"/>
              </a:rPr>
              <a:t>HSL: “hue-saturation-brightness” → </a:t>
            </a:r>
            <a:r>
              <a:rPr lang="en-US" sz="1800" dirty="0" err="1">
                <a:solidFill>
                  <a:schemeClr val="dk1"/>
                </a:solidFill>
                <a:latin typeface="Calibri"/>
                <a:ea typeface="Calibri"/>
                <a:cs typeface="Calibri"/>
                <a:sym typeface="Calibri"/>
              </a:rPr>
              <a:t>andere</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methode</a:t>
            </a:r>
            <a:r>
              <a:rPr lang="en-US" sz="1800" dirty="0">
                <a:solidFill>
                  <a:schemeClr val="dk1"/>
                </a:solidFill>
                <a:latin typeface="Calibri"/>
                <a:ea typeface="Calibri"/>
                <a:cs typeface="Calibri"/>
                <a:sym typeface="Calibri"/>
              </a:rPr>
              <a:t> om </a:t>
            </a:r>
            <a:r>
              <a:rPr lang="en-US" sz="1800" dirty="0" err="1">
                <a:solidFill>
                  <a:schemeClr val="dk1"/>
                </a:solidFill>
                <a:latin typeface="Calibri"/>
                <a:ea typeface="Calibri"/>
                <a:cs typeface="Calibri"/>
                <a:sym typeface="Calibri"/>
              </a:rPr>
              <a:t>een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kleur</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te</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bepalen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wordt</a:t>
            </a:r>
            <a:r>
              <a:rPr lang="en-US" sz="1800" dirty="0">
                <a:solidFill>
                  <a:schemeClr val="dk1"/>
                </a:solidFill>
                <a:latin typeface="Calibri"/>
                <a:ea typeface="Calibri"/>
                <a:cs typeface="Calibri"/>
                <a:sym typeface="Calibri"/>
              </a:rPr>
              <a:t> in </a:t>
            </a:r>
            <a:r>
              <a:rPr lang="en-US" sz="1800" dirty="0" err="1">
                <a:solidFill>
                  <a:schemeClr val="dk1"/>
                </a:solidFill>
                <a:latin typeface="Calibri"/>
                <a:ea typeface="Calibri"/>
                <a:cs typeface="Calibri"/>
                <a:sym typeface="Calibri"/>
              </a:rPr>
              <a:t>fotografie</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vaak</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gebruikt</a:t>
            </a:r>
            <a:r>
              <a:rPr lang="en-US" sz="1800" dirty="0">
                <a:solidFill>
                  <a:schemeClr val="dk1"/>
                </a:solidFill>
                <a:latin typeface="Calibri"/>
                <a:ea typeface="Calibri"/>
                <a:cs typeface="Calibri"/>
                <a:sym typeface="Calibri"/>
              </a:rPr>
              <a:t>)</a:t>
            </a:r>
          </a:p>
        </p:txBody>
      </p:sp>
      <p:pic>
        <p:nvPicPr>
          <p:cNvPr id="7" name="Shape 448"/>
          <p:cNvPicPr preferRelativeResize="0">
            <a:picLocks noChangeAspect="1"/>
          </p:cNvPicPr>
          <p:nvPr/>
        </p:nvPicPr>
        <p:blipFill rotWithShape="1">
          <a:blip r:embed="rId4">
            <a:alphaModFix/>
          </a:blip>
          <a:stretch/>
        </p:blipFill>
        <p:spPr>
          <a:xfrm>
            <a:off x="4974941" y="5814095"/>
            <a:ext cx="880832" cy="833539"/>
          </a:xfrm>
          <a:prstGeom prst="rect">
            <a:avLst/>
          </a:prstGeom>
          <a:noFill/>
          <a:ln>
            <a:noFill/>
          </a:ln>
        </p:spPr>
      </p:pic>
      <p:sp>
        <p:nvSpPr>
          <p:cNvPr id="2" name="Title 1"/>
          <p:cNvSpPr>
            <a:spLocks noGrp="1"/>
          </p:cNvSpPr>
          <p:nvPr>
            <p:ph type="title"/>
          </p:nvPr>
        </p:nvSpPr>
        <p:spPr/>
        <p:txBody>
          <a:bodyPr/>
          <a:lstStyle/>
          <a:p>
            <a:r>
              <a:rPr lang="nl-BE" dirty="0"/>
              <a:t>Kleuren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9" name="Shape 411"/>
          <p:cNvPicPr preferRelativeResize="0">
            <a:picLocks noChangeAspect="1"/>
          </p:cNvPicPr>
          <p:nvPr/>
        </p:nvPicPr>
        <p:blipFill rotWithShape="1">
          <a:blip r:embed="rId3">
            <a:alphaModFix/>
          </a:blip>
          <a:stretch/>
        </p:blipFill>
        <p:spPr>
          <a:xfrm>
            <a:off x="6858000" y="212832"/>
            <a:ext cx="2049517" cy="2136899"/>
          </a:xfrm>
          <a:prstGeom prst="rect">
            <a:avLst/>
          </a:prstGeom>
          <a:noFill/>
          <a:ln>
            <a:noFill/>
          </a:ln>
        </p:spPr>
      </p:pic>
      <p:sp>
        <p:nvSpPr>
          <p:cNvPr id="421" name="Shape 421"/>
          <p:cNvSpPr txBox="1">
            <a:spLocks noGrp="1"/>
          </p:cNvSpPr>
          <p:nvPr>
            <p:ph idx="1"/>
          </p:nvPr>
        </p:nvSpPr>
        <p:spPr>
          <a:xfrm>
            <a:off x="578947" y="899800"/>
            <a:ext cx="7328447" cy="5147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A5A5A5"/>
              </a:buClr>
              <a:buSzPct val="25000"/>
              <a:buFont typeface="Arial"/>
              <a:buNone/>
            </a:pPr>
            <a:r>
              <a:rPr lang="en-US" sz="1800" b="1" i="0" u="none" strike="noStrike" cap="none" dirty="0">
                <a:solidFill>
                  <a:srgbClr val="A5A5A5"/>
                </a:solidFill>
                <a:latin typeface="Courier New"/>
                <a:ea typeface="Courier New"/>
                <a:cs typeface="Courier New"/>
                <a:sym typeface="Courier New"/>
              </a:rPr>
              <a:t>public class </a:t>
            </a:r>
            <a:r>
              <a:rPr lang="en-US" sz="1800" b="0" i="0" u="none" strike="noStrike" cap="none" dirty="0">
                <a:solidFill>
                  <a:srgbClr val="A5A5A5"/>
                </a:solidFill>
                <a:latin typeface="Courier New"/>
                <a:ea typeface="Courier New"/>
                <a:cs typeface="Courier New"/>
                <a:sym typeface="Courier New"/>
              </a:rPr>
              <a:t>Painting2 </a:t>
            </a:r>
            <a:r>
              <a:rPr lang="en-US" sz="1800" b="1" i="0" u="none" strike="noStrike" cap="none" dirty="0">
                <a:solidFill>
                  <a:srgbClr val="A5A5A5"/>
                </a:solidFill>
                <a:latin typeface="Courier New"/>
                <a:ea typeface="Courier New"/>
                <a:cs typeface="Courier New"/>
                <a:sym typeface="Courier New"/>
              </a:rPr>
              <a:t>extends </a:t>
            </a:r>
            <a:r>
              <a:rPr lang="en-US" sz="1800" b="0" i="0" u="none" strike="noStrike" cap="none" dirty="0" err="1">
                <a:solidFill>
                  <a:srgbClr val="A5A5A5"/>
                </a:solidFill>
                <a:latin typeface="Courier New"/>
                <a:ea typeface="Courier New"/>
                <a:cs typeface="Courier New"/>
                <a:sym typeface="Courier New"/>
              </a:rPr>
              <a:t>BorderPane</a:t>
            </a:r>
            <a:r>
              <a:rPr lang="en-US" sz="1800" b="0" i="0" u="none" strike="noStrike" cap="none" dirty="0">
                <a:solidFill>
                  <a:srgbClr val="A5A5A5"/>
                </a:solidFill>
                <a:latin typeface="Courier New"/>
                <a:ea typeface="Courier New"/>
                <a:cs typeface="Courier New"/>
                <a:sym typeface="Courier New"/>
              </a:rPr>
              <a:t> {</a:t>
            </a:r>
            <a:br>
              <a:rPr lang="en-US" sz="1800" b="0" i="0" u="none" strike="noStrike" cap="none" dirty="0">
                <a:solidFill>
                  <a:srgbClr val="A5A5A5"/>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r>
              <a:rPr lang="en-US" sz="1800" b="1" i="0" u="none" strike="noStrike" cap="none" dirty="0">
                <a:solidFill>
                  <a:srgbClr val="A5A5A5"/>
                </a:solidFill>
                <a:latin typeface="Courier New"/>
                <a:ea typeface="Courier New"/>
                <a:cs typeface="Courier New"/>
                <a:sym typeface="Courier New"/>
              </a:rPr>
              <a:t>private </a:t>
            </a:r>
            <a:r>
              <a:rPr lang="en-US" sz="1800" b="0" i="0" u="none" strike="noStrike" cap="none" dirty="0">
                <a:solidFill>
                  <a:srgbClr val="A5A5A5"/>
                </a:solidFill>
                <a:latin typeface="Courier New"/>
                <a:ea typeface="Courier New"/>
                <a:cs typeface="Courier New"/>
                <a:sym typeface="Courier New"/>
              </a:rPr>
              <a:t>Canvas </a:t>
            </a:r>
            <a:r>
              <a:rPr lang="en-US" sz="1800" b="1" i="0" u="none" strike="noStrike" cap="none" dirty="0" err="1">
                <a:solidFill>
                  <a:srgbClr val="A5A5A5"/>
                </a:solidFill>
                <a:latin typeface="Courier New"/>
                <a:ea typeface="Courier New"/>
                <a:cs typeface="Courier New"/>
                <a:sym typeface="Courier New"/>
              </a:rPr>
              <a:t>canvas</a:t>
            </a:r>
            <a:r>
              <a:rPr lang="en-US" sz="1800" b="0" i="0" u="none" strike="noStrike" cap="none" dirty="0">
                <a:solidFill>
                  <a:srgbClr val="A5A5A5"/>
                </a:solidFill>
                <a:latin typeface="Courier New"/>
                <a:ea typeface="Courier New"/>
                <a:cs typeface="Courier New"/>
                <a:sym typeface="Courier New"/>
              </a:rPr>
              <a:t>;</a:t>
            </a:r>
            <a:br>
              <a:rPr lang="en-US" sz="1800" b="0" i="0" u="none" strike="noStrike" cap="none" dirty="0">
                <a:solidFill>
                  <a:srgbClr val="A5A5A5"/>
                </a:solidFill>
                <a:latin typeface="Courier New"/>
                <a:ea typeface="Courier New"/>
                <a:cs typeface="Courier New"/>
                <a:sym typeface="Courier New"/>
              </a:rPr>
            </a:br>
            <a:br>
              <a:rPr lang="en-US" sz="1800" b="0" i="0" u="none" strike="noStrike" cap="none" dirty="0">
                <a:solidFill>
                  <a:srgbClr val="A5A5A5"/>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r>
              <a:rPr lang="en-US" sz="1800" b="1" i="0" u="none" strike="noStrike" cap="none" dirty="0">
                <a:solidFill>
                  <a:srgbClr val="A5A5A5"/>
                </a:solidFill>
                <a:latin typeface="Courier New"/>
                <a:ea typeface="Courier New"/>
                <a:cs typeface="Courier New"/>
                <a:sym typeface="Courier New"/>
              </a:rPr>
              <a:t>public </a:t>
            </a:r>
            <a:r>
              <a:rPr lang="en-US" sz="1800" b="0" i="0" u="none" strike="noStrike" cap="none" dirty="0">
                <a:solidFill>
                  <a:srgbClr val="A5A5A5"/>
                </a:solidFill>
                <a:latin typeface="Courier New"/>
                <a:ea typeface="Courier New"/>
                <a:cs typeface="Courier New"/>
                <a:sym typeface="Courier New"/>
              </a:rPr>
              <a:t>Painting2() {</a:t>
            </a:r>
            <a:br>
              <a:rPr lang="en-US" sz="1800" b="0" i="0" u="none" strike="noStrike" cap="none" dirty="0">
                <a:solidFill>
                  <a:srgbClr val="A5A5A5"/>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r>
              <a:rPr lang="en-US" sz="1800" b="1" i="0" u="none" strike="noStrike" cap="none" dirty="0">
                <a:solidFill>
                  <a:srgbClr val="A5A5A5"/>
                </a:solidFill>
                <a:latin typeface="Courier New"/>
                <a:ea typeface="Courier New"/>
                <a:cs typeface="Courier New"/>
                <a:sym typeface="Courier New"/>
              </a:rPr>
              <a:t>canvas </a:t>
            </a:r>
            <a:r>
              <a:rPr lang="en-US" sz="1800" b="0" i="0" u="none" strike="noStrike" cap="none" dirty="0">
                <a:solidFill>
                  <a:srgbClr val="A5A5A5"/>
                </a:solidFill>
                <a:latin typeface="Courier New"/>
                <a:ea typeface="Courier New"/>
                <a:cs typeface="Courier New"/>
                <a:sym typeface="Courier New"/>
              </a:rPr>
              <a:t>= </a:t>
            </a:r>
            <a:r>
              <a:rPr lang="en-US" sz="1800" b="1" i="0" u="none" strike="noStrike" cap="none" dirty="0">
                <a:solidFill>
                  <a:srgbClr val="A5A5A5"/>
                </a:solidFill>
                <a:latin typeface="Courier New"/>
                <a:ea typeface="Courier New"/>
                <a:cs typeface="Courier New"/>
                <a:sym typeface="Courier New"/>
              </a:rPr>
              <a:t>new </a:t>
            </a:r>
            <a:r>
              <a:rPr lang="en-US" sz="1800" b="0" i="0" u="none" strike="noStrike" cap="none" dirty="0">
                <a:solidFill>
                  <a:srgbClr val="A5A5A5"/>
                </a:solidFill>
                <a:latin typeface="Courier New"/>
                <a:ea typeface="Courier New"/>
                <a:cs typeface="Courier New"/>
                <a:sym typeface="Courier New"/>
              </a:rPr>
              <a:t>Canvas(500, 500);</a:t>
            </a:r>
            <a:br>
              <a:rPr lang="en-US" sz="1800" b="0" i="0" u="none" strike="noStrike" cap="none" dirty="0">
                <a:solidFill>
                  <a:srgbClr val="A5A5A5"/>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r>
              <a:rPr lang="en-US" sz="1800" b="0" i="0" u="none" strike="noStrike" cap="none" dirty="0" err="1">
                <a:solidFill>
                  <a:srgbClr val="A5A5A5"/>
                </a:solidFill>
                <a:latin typeface="Courier New"/>
                <a:ea typeface="Courier New"/>
                <a:cs typeface="Courier New"/>
                <a:sym typeface="Courier New"/>
              </a:rPr>
              <a:t>GraphicsContext</a:t>
            </a:r>
            <a:r>
              <a:rPr lang="en-US" sz="1800" b="0" i="0" u="none" strike="noStrike" cap="none" dirty="0">
                <a:solidFill>
                  <a:srgbClr val="A5A5A5"/>
                </a:solidFill>
                <a:latin typeface="Courier New"/>
                <a:ea typeface="Courier New"/>
                <a:cs typeface="Courier New"/>
                <a:sym typeface="Courier New"/>
              </a:rPr>
              <a:t> </a:t>
            </a:r>
            <a:r>
              <a:rPr lang="en-US" sz="1800" b="0" i="0" u="none" strike="noStrike" cap="none" dirty="0" err="1">
                <a:solidFill>
                  <a:srgbClr val="A5A5A5"/>
                </a:solidFill>
                <a:latin typeface="Courier New"/>
                <a:ea typeface="Courier New"/>
                <a:cs typeface="Courier New"/>
                <a:sym typeface="Courier New"/>
              </a:rPr>
              <a:t>gc</a:t>
            </a:r>
            <a:endParaRPr lang="en-US" sz="1800" dirty="0">
              <a:solidFill>
                <a:srgbClr val="A5A5A5"/>
              </a:solidFill>
              <a:latin typeface="Courier New"/>
              <a:ea typeface="Courier New"/>
              <a:cs typeface="Courier New"/>
              <a:sym typeface="Courier New"/>
            </a:endParaRPr>
          </a:p>
          <a:p>
            <a:pPr marL="0" marR="0" lvl="0" indent="0" algn="l" rtl="0">
              <a:spcBef>
                <a:spcPts val="0"/>
              </a:spcBef>
              <a:spcAft>
                <a:spcPts val="0"/>
              </a:spcAft>
              <a:buClr>
                <a:srgbClr val="A5A5A5"/>
              </a:buClr>
              <a:buSzPct val="25000"/>
              <a:buFont typeface="Arial"/>
              <a:buNone/>
            </a:pPr>
            <a:r>
              <a:rPr lang="en-US" sz="1800" b="0" i="0" u="none" strike="noStrike" cap="none" dirty="0">
                <a:solidFill>
                  <a:srgbClr val="A5A5A5"/>
                </a:solidFill>
                <a:latin typeface="Courier New"/>
                <a:ea typeface="Courier New"/>
                <a:cs typeface="Courier New"/>
                <a:sym typeface="Courier New"/>
              </a:rPr>
              <a:t>            = </a:t>
            </a:r>
            <a:r>
              <a:rPr lang="en-US" sz="1800" b="1" i="0" u="none" strike="noStrike" cap="none" dirty="0">
                <a:solidFill>
                  <a:srgbClr val="A5A5A5"/>
                </a:solidFill>
                <a:latin typeface="Courier New"/>
                <a:ea typeface="Courier New"/>
                <a:cs typeface="Courier New"/>
                <a:sym typeface="Courier New"/>
              </a:rPr>
              <a:t>canvas</a:t>
            </a:r>
            <a:r>
              <a:rPr lang="en-US" sz="1800" b="0" i="0" u="none" strike="noStrike" cap="none" dirty="0">
                <a:solidFill>
                  <a:srgbClr val="A5A5A5"/>
                </a:solidFill>
                <a:latin typeface="Courier New"/>
                <a:ea typeface="Courier New"/>
                <a:cs typeface="Courier New"/>
                <a:sym typeface="Courier New"/>
              </a:rPr>
              <a:t>.getGraphicsContext2D();</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gc.setStroke</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Color.</a:t>
            </a:r>
            <a:r>
              <a:rPr lang="en-US" sz="1800" b="0" i="1" u="none" strike="noStrike" cap="none" dirty="0" err="1">
                <a:solidFill>
                  <a:srgbClr val="000000"/>
                </a:solidFill>
                <a:latin typeface="Courier New"/>
                <a:ea typeface="Courier New"/>
                <a:cs typeface="Courier New"/>
                <a:sym typeface="Courier New"/>
              </a:rPr>
              <a:t>web</a:t>
            </a:r>
            <a:r>
              <a:rPr lang="en-US" sz="1800" b="0" i="0" u="none" strike="noStrike" cap="none" dirty="0">
                <a:solidFill>
                  <a:srgbClr val="000000"/>
                </a:solidFill>
                <a:latin typeface="Courier New"/>
                <a:ea typeface="Courier New"/>
                <a:cs typeface="Courier New"/>
                <a:sym typeface="Courier New"/>
              </a:rPr>
              <a:t>(</a:t>
            </a:r>
            <a:r>
              <a:rPr lang="en-US" sz="1800" b="1" i="0" u="none" strike="noStrike" cap="none" dirty="0">
                <a:solidFill>
                  <a:srgbClr val="008000"/>
                </a:solidFill>
                <a:latin typeface="Courier New"/>
                <a:ea typeface="Courier New"/>
                <a:cs typeface="Courier New"/>
                <a:sym typeface="Courier New"/>
              </a:rPr>
              <a:t>"#2FEEA5"</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r>
              <a:rPr lang="en-US" sz="1800" b="0" i="0" u="none" strike="noStrike" cap="none" dirty="0" err="1">
                <a:solidFill>
                  <a:srgbClr val="A5A5A5"/>
                </a:solidFill>
                <a:latin typeface="Courier New"/>
                <a:ea typeface="Courier New"/>
                <a:cs typeface="Courier New"/>
                <a:sym typeface="Courier New"/>
              </a:rPr>
              <a:t>gc.strokeLine</a:t>
            </a:r>
            <a:r>
              <a:rPr lang="en-US" sz="1800" b="0" i="0" u="none" strike="noStrike" cap="none" dirty="0">
                <a:solidFill>
                  <a:srgbClr val="A5A5A5"/>
                </a:solidFill>
                <a:latin typeface="Courier New"/>
                <a:ea typeface="Courier New"/>
                <a:cs typeface="Courier New"/>
                <a:sym typeface="Courier New"/>
              </a:rPr>
              <a:t>(10, 10, 490, 490);</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gc.setStroke</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Color.</a:t>
            </a:r>
            <a:r>
              <a:rPr lang="en-US" sz="1800" b="0" i="1" u="none" strike="noStrike" cap="none" dirty="0" err="1">
                <a:solidFill>
                  <a:srgbClr val="000000"/>
                </a:solidFill>
                <a:latin typeface="Courier New"/>
                <a:ea typeface="Courier New"/>
                <a:cs typeface="Courier New"/>
                <a:sym typeface="Courier New"/>
              </a:rPr>
              <a:t>hsb</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0.8</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0.3</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0.9</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r>
              <a:rPr lang="en-US" sz="1800" b="0" i="0" u="none" strike="noStrike" cap="none" dirty="0" err="1">
                <a:solidFill>
                  <a:srgbClr val="A5A5A5"/>
                </a:solidFill>
                <a:latin typeface="Courier New"/>
                <a:ea typeface="Courier New"/>
                <a:cs typeface="Courier New"/>
                <a:sym typeface="Courier New"/>
              </a:rPr>
              <a:t>gc.strokeOval</a:t>
            </a:r>
            <a:r>
              <a:rPr lang="en-US" sz="1800" b="0" i="0" u="none" strike="noStrike" cap="none" dirty="0">
                <a:solidFill>
                  <a:srgbClr val="A5A5A5"/>
                </a:solidFill>
                <a:latin typeface="Courier New"/>
                <a:ea typeface="Courier New"/>
                <a:cs typeface="Courier New"/>
                <a:sym typeface="Courier New"/>
              </a:rPr>
              <a:t>(100, 100, 50, 50);</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gc.setFill</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Color.</a:t>
            </a:r>
            <a:r>
              <a:rPr lang="en-US" sz="1800" b="0" i="1" u="none" strike="noStrike" cap="none" dirty="0" err="1">
                <a:solidFill>
                  <a:srgbClr val="000000"/>
                </a:solidFill>
                <a:latin typeface="Courier New"/>
                <a:ea typeface="Courier New"/>
                <a:cs typeface="Courier New"/>
                <a:sym typeface="Courier New"/>
              </a:rPr>
              <a:t>rgb</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30</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230</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80</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0.9</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r>
              <a:rPr lang="en-US" sz="1800" b="0" i="0" u="none" strike="noStrike" cap="none" dirty="0" err="1">
                <a:solidFill>
                  <a:srgbClr val="A5A5A5"/>
                </a:solidFill>
                <a:latin typeface="Courier New"/>
                <a:ea typeface="Courier New"/>
                <a:cs typeface="Courier New"/>
                <a:sym typeface="Courier New"/>
              </a:rPr>
              <a:t>gc.fillOval</a:t>
            </a:r>
            <a:r>
              <a:rPr lang="en-US" sz="1800" b="0" i="0" u="none" strike="noStrike" cap="none" dirty="0">
                <a:solidFill>
                  <a:srgbClr val="A5A5A5"/>
                </a:solidFill>
                <a:latin typeface="Courier New"/>
                <a:ea typeface="Courier New"/>
                <a:cs typeface="Courier New"/>
                <a:sym typeface="Courier New"/>
              </a:rPr>
              <a:t>(200, 200, 180, 80);</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gc.setFill</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Color.</a:t>
            </a:r>
            <a:r>
              <a:rPr lang="en-US" sz="1800" b="1" i="1" u="none" strike="noStrike" cap="none" dirty="0" err="1">
                <a:solidFill>
                  <a:srgbClr val="660E7A"/>
                </a:solidFill>
                <a:latin typeface="Courier New"/>
                <a:ea typeface="Courier New"/>
                <a:cs typeface="Courier New"/>
                <a:sym typeface="Courier New"/>
              </a:rPr>
              <a:t>BURLYWOOD</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r>
              <a:rPr lang="en-US" sz="1800" b="0" i="0" u="none" strike="noStrike" cap="none" dirty="0" err="1">
                <a:solidFill>
                  <a:srgbClr val="A5A5A5"/>
                </a:solidFill>
                <a:latin typeface="Courier New"/>
                <a:ea typeface="Courier New"/>
                <a:cs typeface="Courier New"/>
                <a:sym typeface="Courier New"/>
              </a:rPr>
              <a:t>gc.fillRect</a:t>
            </a:r>
            <a:r>
              <a:rPr lang="en-US" sz="1800" b="0" i="0" u="none" strike="noStrike" cap="none" dirty="0">
                <a:solidFill>
                  <a:srgbClr val="A5A5A5"/>
                </a:solidFill>
                <a:latin typeface="Courier New"/>
                <a:ea typeface="Courier New"/>
                <a:cs typeface="Courier New"/>
                <a:sym typeface="Courier New"/>
              </a:rPr>
              <a:t>(10, 300, 100, 100);</a:t>
            </a:r>
            <a:br>
              <a:rPr lang="en-US" sz="1800" b="0" i="0" u="none" strike="noStrike" cap="none" dirty="0">
                <a:solidFill>
                  <a:srgbClr val="A5A5A5"/>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r>
              <a:rPr lang="en-US" sz="1800" b="0" i="0" u="none" strike="noStrike" cap="none" dirty="0" err="1">
                <a:solidFill>
                  <a:srgbClr val="A5A5A5"/>
                </a:solidFill>
                <a:latin typeface="Courier New"/>
                <a:ea typeface="Courier New"/>
                <a:cs typeface="Courier New"/>
                <a:sym typeface="Courier New"/>
              </a:rPr>
              <a:t>setCenter</a:t>
            </a:r>
            <a:r>
              <a:rPr lang="en-US" sz="1800" b="0" i="0" u="none" strike="noStrike" cap="none" dirty="0">
                <a:solidFill>
                  <a:srgbClr val="A5A5A5"/>
                </a:solidFill>
                <a:latin typeface="Courier New"/>
                <a:ea typeface="Courier New"/>
                <a:cs typeface="Courier New"/>
                <a:sym typeface="Courier New"/>
              </a:rPr>
              <a:t>(</a:t>
            </a:r>
            <a:r>
              <a:rPr lang="en-US" sz="1800" b="1" i="0" u="none" strike="noStrike" cap="none" dirty="0">
                <a:solidFill>
                  <a:srgbClr val="A5A5A5"/>
                </a:solidFill>
                <a:latin typeface="Courier New"/>
                <a:ea typeface="Courier New"/>
                <a:cs typeface="Courier New"/>
                <a:sym typeface="Courier New"/>
              </a:rPr>
              <a:t>canvas</a:t>
            </a:r>
            <a:r>
              <a:rPr lang="en-US" sz="1800" b="0" i="0" u="none" strike="noStrike" cap="none" dirty="0">
                <a:solidFill>
                  <a:srgbClr val="A5A5A5"/>
                </a:solidFill>
                <a:latin typeface="Courier New"/>
                <a:ea typeface="Courier New"/>
                <a:cs typeface="Courier New"/>
                <a:sym typeface="Courier New"/>
              </a:rPr>
              <a:t>);</a:t>
            </a:r>
            <a:br>
              <a:rPr lang="en-US" sz="1800" b="0" i="0" u="none" strike="noStrike" cap="none" dirty="0">
                <a:solidFill>
                  <a:srgbClr val="A5A5A5"/>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    }</a:t>
            </a:r>
            <a:br>
              <a:rPr lang="en-US" sz="1800" b="0" i="0" u="none" strike="noStrike" cap="none" dirty="0">
                <a:solidFill>
                  <a:srgbClr val="A5A5A5"/>
                </a:solidFill>
                <a:latin typeface="Courier New"/>
                <a:ea typeface="Courier New"/>
                <a:cs typeface="Courier New"/>
                <a:sym typeface="Courier New"/>
              </a:rPr>
            </a:br>
            <a:r>
              <a:rPr lang="en-US" sz="1800" b="0" i="0" u="none" strike="noStrike" cap="none" dirty="0">
                <a:solidFill>
                  <a:srgbClr val="A5A5A5"/>
                </a:solidFill>
                <a:latin typeface="Courier New"/>
                <a:ea typeface="Courier New"/>
                <a:cs typeface="Courier New"/>
                <a:sym typeface="Courier New"/>
              </a:rPr>
              <a:t>}</a:t>
            </a:r>
          </a:p>
          <a:p>
            <a:pPr marL="0" marR="0" lvl="0" indent="0" algn="l" rtl="0">
              <a:spcBef>
                <a:spcPts val="1000"/>
              </a:spcBef>
              <a:spcAft>
                <a:spcPts val="0"/>
              </a:spcAft>
              <a:buClr>
                <a:schemeClr val="dk1"/>
              </a:buClr>
              <a:buSzPct val="25000"/>
              <a:buFont typeface="Arial"/>
              <a:buNone/>
            </a:pPr>
            <a:endParaRPr sz="1800" b="0" i="0" u="none" strike="noStrike" cap="none" dirty="0">
              <a:solidFill>
                <a:schemeClr val="dk1"/>
              </a:solidFill>
              <a:latin typeface="Verdana"/>
              <a:ea typeface="Verdana"/>
              <a:cs typeface="Verdana"/>
              <a:sym typeface="Verdana"/>
            </a:endParaRPr>
          </a:p>
        </p:txBody>
      </p:sp>
      <p:sp>
        <p:nvSpPr>
          <p:cNvPr id="422" name="Shape 422"/>
          <p:cNvSpPr txBox="1"/>
          <p:nvPr/>
        </p:nvSpPr>
        <p:spPr>
          <a:xfrm>
            <a:off x="5297121" y="5185103"/>
            <a:ext cx="3610396" cy="1160517"/>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Dat laatste cijfer hier is de “opacity”: het bepaalt hoe doorzichtig de kleur is. Als je goed kijkt zie je de rechte achter de ovaal staan.</a:t>
            </a:r>
          </a:p>
        </p:txBody>
      </p:sp>
      <p:cxnSp>
        <p:nvCxnSpPr>
          <p:cNvPr id="423" name="Shape 423"/>
          <p:cNvCxnSpPr>
            <a:stCxn id="422" idx="0"/>
          </p:cNvCxnSpPr>
          <p:nvPr/>
        </p:nvCxnSpPr>
        <p:spPr>
          <a:xfrm flipH="1" flipV="1">
            <a:off x="6684579" y="4264572"/>
            <a:ext cx="417740" cy="920531"/>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cxnSp>
        <p:nvCxnSpPr>
          <p:cNvPr id="424" name="Shape 424"/>
          <p:cNvCxnSpPr>
            <a:stCxn id="422" idx="0"/>
          </p:cNvCxnSpPr>
          <p:nvPr/>
        </p:nvCxnSpPr>
        <p:spPr>
          <a:xfrm flipV="1">
            <a:off x="7102319" y="1536091"/>
            <a:ext cx="805075" cy="3649012"/>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sp>
        <p:nvSpPr>
          <p:cNvPr id="425" name="Shape 425"/>
          <p:cNvSpPr txBox="1"/>
          <p:nvPr/>
        </p:nvSpPr>
        <p:spPr>
          <a:xfrm>
            <a:off x="323473" y="5695025"/>
            <a:ext cx="2025589" cy="942600"/>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Je moet een aparte paint instellen voor de </a:t>
            </a:r>
            <a:r>
              <a:rPr lang="en-US" sz="1800" b="1">
                <a:solidFill>
                  <a:schemeClr val="dk1"/>
                </a:solidFill>
                <a:latin typeface="Calibri"/>
                <a:ea typeface="Calibri"/>
                <a:cs typeface="Calibri"/>
                <a:sym typeface="Calibri"/>
              </a:rPr>
              <a:t>stroke</a:t>
            </a:r>
            <a:r>
              <a:rPr lang="en-US" sz="1800">
                <a:solidFill>
                  <a:schemeClr val="dk1"/>
                </a:solidFill>
                <a:latin typeface="Calibri"/>
                <a:ea typeface="Calibri"/>
                <a:cs typeface="Calibri"/>
                <a:sym typeface="Calibri"/>
              </a:rPr>
              <a:t> en de </a:t>
            </a:r>
            <a:r>
              <a:rPr lang="en-US" sz="1800" b="1">
                <a:solidFill>
                  <a:schemeClr val="dk1"/>
                </a:solidFill>
                <a:latin typeface="Calibri"/>
                <a:ea typeface="Calibri"/>
                <a:cs typeface="Calibri"/>
                <a:sym typeface="Calibri"/>
              </a:rPr>
              <a:t>fill</a:t>
            </a:r>
            <a:r>
              <a:rPr lang="en-US" sz="1800">
                <a:solidFill>
                  <a:schemeClr val="dk1"/>
                </a:solidFill>
                <a:latin typeface="Calibri"/>
                <a:ea typeface="Calibri"/>
                <a:cs typeface="Calibri"/>
                <a:sym typeface="Calibri"/>
              </a:rPr>
              <a:t>!</a:t>
            </a:r>
          </a:p>
        </p:txBody>
      </p:sp>
      <p:sp>
        <p:nvSpPr>
          <p:cNvPr id="10" name="Title 9"/>
          <p:cNvSpPr>
            <a:spLocks noGrp="1"/>
          </p:cNvSpPr>
          <p:nvPr>
            <p:ph type="title"/>
          </p:nvPr>
        </p:nvSpPr>
        <p:spPr/>
        <p:txBody>
          <a:bodyPr/>
          <a:lstStyle/>
          <a:p>
            <a:r>
              <a:rPr lang="nl-BE" dirty="0"/>
              <a:t>Kleuren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5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Effect transition="in" filter="fade">
                                      <p:cBhvr>
                                        <p:cTn id="10" dur="500"/>
                                        <p:tgtEl>
                                          <p:spTgt spid="423"/>
                                        </p:tgtEl>
                                      </p:cBhvr>
                                    </p:animEffect>
                                  </p:childTnLst>
                                </p:cTn>
                              </p:par>
                              <p:par>
                                <p:cTn id="11" presetID="10" presetClass="entr" presetSubtype="0" fill="hold" nodeType="withEffect">
                                  <p:stCondLst>
                                    <p:cond delay="0"/>
                                  </p:stCondLst>
                                  <p:childTnLst>
                                    <p:set>
                                      <p:cBhvr>
                                        <p:cTn id="12" dur="1" fill="hold">
                                          <p:stCondLst>
                                            <p:cond delay="0"/>
                                          </p:stCondLst>
                                        </p:cTn>
                                        <p:tgtEl>
                                          <p:spTgt spid="424"/>
                                        </p:tgtEl>
                                        <p:attrNameLst>
                                          <p:attrName>style.visibility</p:attrName>
                                        </p:attrNameLst>
                                      </p:cBhvr>
                                      <p:to>
                                        <p:strVal val="visible"/>
                                      </p:to>
                                    </p:set>
                                    <p:animEffect transition="in" filter="fade">
                                      <p:cBhvr>
                                        <p:cTn id="13" dur="500"/>
                                        <p:tgtEl>
                                          <p:spTgt spid="4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25"/>
                                        </p:tgtEl>
                                        <p:attrNameLst>
                                          <p:attrName>style.visibility</p:attrName>
                                        </p:attrNameLst>
                                      </p:cBhvr>
                                      <p:to>
                                        <p:strVal val="visible"/>
                                      </p:to>
                                    </p:set>
                                    <p:animEffect transition="in" filter="fade">
                                      <p:cBhvr>
                                        <p:cTn id="18"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2" name="Shape 432"/>
          <p:cNvSpPr txBox="1"/>
          <p:nvPr/>
        </p:nvSpPr>
        <p:spPr>
          <a:xfrm>
            <a:off x="578946" y="1627974"/>
            <a:ext cx="7774639" cy="5147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Arial"/>
              <a:buNone/>
            </a:pPr>
            <a:r>
              <a:rPr lang="en-US" sz="1800" dirty="0">
                <a:solidFill>
                  <a:schemeClr val="bg1">
                    <a:lumMod val="75000"/>
                  </a:schemeClr>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b="1" dirty="0">
                <a:solidFill>
                  <a:srgbClr val="660E7A"/>
                </a:solidFill>
                <a:latin typeface="Courier New"/>
                <a:ea typeface="Courier New"/>
                <a:cs typeface="Courier New"/>
                <a:sym typeface="Courier New"/>
              </a:rPr>
              <a:t>canvas </a:t>
            </a:r>
            <a:r>
              <a:rPr lang="en-US" sz="1800" dirty="0">
                <a:solidFill>
                  <a:srgbClr val="000000"/>
                </a:solidFill>
                <a:latin typeface="Courier New"/>
                <a:ea typeface="Courier New"/>
                <a:cs typeface="Courier New"/>
                <a:sym typeface="Courier New"/>
              </a:rPr>
              <a:t>= </a:t>
            </a:r>
            <a:r>
              <a:rPr lang="en-US" sz="1800" b="1" dirty="0">
                <a:solidFill>
                  <a:srgbClr val="000080"/>
                </a:solidFill>
                <a:latin typeface="Courier New"/>
                <a:ea typeface="Courier New"/>
                <a:cs typeface="Courier New"/>
                <a:sym typeface="Courier New"/>
              </a:rPr>
              <a:t>new </a:t>
            </a:r>
            <a:r>
              <a:rPr lang="en-US" sz="1800" dirty="0">
                <a:solidFill>
                  <a:srgbClr val="000000"/>
                </a:solidFill>
                <a:latin typeface="Courier New"/>
                <a:ea typeface="Courier New"/>
                <a:cs typeface="Courier New"/>
                <a:sym typeface="Courier New"/>
              </a:rPr>
              <a:t>Canvas(</a:t>
            </a:r>
            <a:r>
              <a:rPr lang="en-US" sz="1800" dirty="0">
                <a:solidFill>
                  <a:srgbClr val="0000FF"/>
                </a:solidFill>
                <a:latin typeface="Courier New"/>
                <a:ea typeface="Courier New"/>
                <a:cs typeface="Courier New"/>
                <a:sym typeface="Courier New"/>
              </a:rPr>
              <a:t>320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320</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GraphicsContext</a:t>
            </a:r>
            <a:r>
              <a:rPr lang="en-US" sz="1800" dirty="0">
                <a:solidFill>
                  <a:srgbClr val="000000"/>
                </a:solidFill>
                <a:latin typeface="Courier New"/>
                <a:ea typeface="Courier New"/>
                <a:cs typeface="Courier New"/>
                <a:sym typeface="Courier New"/>
              </a:rPr>
              <a:t> </a:t>
            </a:r>
            <a:r>
              <a:rPr lang="en-US" sz="1800" dirty="0" err="1">
                <a:solidFill>
                  <a:srgbClr val="000000"/>
                </a:solidFill>
                <a:latin typeface="Courier New"/>
                <a:ea typeface="Courier New"/>
                <a:cs typeface="Courier New"/>
                <a:sym typeface="Courier New"/>
              </a:rPr>
              <a:t>gc</a:t>
            </a:r>
            <a:r>
              <a:rPr lang="en-US" sz="1800" dirty="0">
                <a:solidFill>
                  <a:srgbClr val="000000"/>
                </a:solidFill>
                <a:latin typeface="Courier New"/>
                <a:ea typeface="Courier New"/>
                <a:cs typeface="Courier New"/>
                <a:sym typeface="Courier New"/>
              </a:rPr>
              <a:t> = </a:t>
            </a:r>
            <a:r>
              <a:rPr lang="en-US" sz="1800" b="1" dirty="0">
                <a:solidFill>
                  <a:srgbClr val="660E7A"/>
                </a:solidFill>
                <a:latin typeface="Courier New"/>
                <a:ea typeface="Courier New"/>
                <a:cs typeface="Courier New"/>
                <a:sym typeface="Courier New"/>
              </a:rPr>
              <a:t>canvas</a:t>
            </a:r>
            <a:r>
              <a:rPr lang="en-US" sz="1800" dirty="0">
                <a:solidFill>
                  <a:srgbClr val="000000"/>
                </a:solidFill>
                <a:latin typeface="Courier New"/>
                <a:ea typeface="Courier New"/>
                <a:cs typeface="Courier New"/>
                <a:sym typeface="Courier New"/>
              </a:rPr>
              <a:t>.getGraphicsContext2D();</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gc.setFill</a:t>
            </a:r>
            <a:r>
              <a:rPr lang="en-US" sz="1800" dirty="0">
                <a:solidFill>
                  <a:srgbClr val="000000"/>
                </a:solidFill>
                <a:latin typeface="Courier New"/>
                <a:ea typeface="Courier New"/>
                <a:cs typeface="Courier New"/>
                <a:sym typeface="Courier New"/>
              </a:rPr>
              <a:t>(</a:t>
            </a:r>
            <a:r>
              <a:rPr lang="en-US" sz="1800" b="1" dirty="0">
                <a:solidFill>
                  <a:srgbClr val="000080"/>
                </a:solidFill>
                <a:latin typeface="Courier New"/>
                <a:ea typeface="Courier New"/>
                <a:cs typeface="Courier New"/>
                <a:sym typeface="Courier New"/>
              </a:rPr>
              <a:t>new </a:t>
            </a:r>
            <a:r>
              <a:rPr lang="en-US" sz="1800" dirty="0" err="1">
                <a:solidFill>
                  <a:srgbClr val="000000"/>
                </a:solidFill>
                <a:latin typeface="Courier New"/>
                <a:ea typeface="Courier New"/>
                <a:cs typeface="Courier New"/>
                <a:sym typeface="Courier New"/>
              </a:rPr>
              <a:t>ImagePattern</a:t>
            </a:r>
            <a:r>
              <a:rPr lang="en-US" sz="1800" dirty="0">
                <a:solidFill>
                  <a:srgbClr val="000000"/>
                </a:solidFill>
                <a:latin typeface="Courier New"/>
                <a:ea typeface="Courier New"/>
                <a:cs typeface="Courier New"/>
                <a:sym typeface="Courier New"/>
              </a:rPr>
              <a:t>(</a:t>
            </a:r>
            <a:r>
              <a:rPr lang="en-US" sz="1800" b="1" dirty="0">
                <a:solidFill>
                  <a:srgbClr val="000080"/>
                </a:solidFill>
                <a:latin typeface="Courier New"/>
                <a:ea typeface="Courier New"/>
                <a:cs typeface="Courier New"/>
                <a:sym typeface="Courier New"/>
              </a:rPr>
              <a:t>new </a:t>
            </a:r>
            <a:r>
              <a:rPr lang="en-US" sz="1800" dirty="0">
                <a:solidFill>
                  <a:srgbClr val="000000"/>
                </a:solidFill>
                <a:latin typeface="Courier New"/>
                <a:ea typeface="Courier New"/>
                <a:cs typeface="Courier New"/>
                <a:sym typeface="Courier New"/>
              </a:rPr>
              <a:t>Image(</a:t>
            </a:r>
            <a:r>
              <a:rPr lang="en-US" sz="1800" b="1" dirty="0">
                <a:solidFill>
                  <a:srgbClr val="008000"/>
                </a:solidFill>
                <a:latin typeface="Courier New"/>
                <a:ea typeface="Courier New"/>
                <a:cs typeface="Courier New"/>
                <a:sym typeface="Courier New"/>
              </a:rPr>
              <a:t>"newyork.jpg"</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b="1" dirty="0">
                <a:solidFill>
                  <a:srgbClr val="000080"/>
                </a:solidFill>
                <a:latin typeface="Courier New"/>
                <a:ea typeface="Courier New"/>
                <a:cs typeface="Courier New"/>
                <a:sym typeface="Courier New"/>
              </a:rPr>
              <a:t>double </a:t>
            </a:r>
            <a:r>
              <a:rPr lang="en-US" sz="1800" dirty="0" err="1">
                <a:solidFill>
                  <a:srgbClr val="000000"/>
                </a:solidFill>
                <a:latin typeface="Courier New"/>
                <a:ea typeface="Courier New"/>
                <a:cs typeface="Courier New"/>
                <a:sym typeface="Courier New"/>
              </a:rPr>
              <a:t>xpoints</a:t>
            </a:r>
            <a:r>
              <a:rPr lang="en-US" sz="1800" dirty="0">
                <a:solidFill>
                  <a:srgbClr val="000000"/>
                </a:solidFill>
                <a:latin typeface="Courier New"/>
                <a:ea typeface="Courier New"/>
                <a:cs typeface="Courier New"/>
                <a:sym typeface="Courier New"/>
              </a:rPr>
              <a:t>[] = {</a:t>
            </a:r>
            <a:r>
              <a:rPr lang="en-US" sz="1800" dirty="0">
                <a:solidFill>
                  <a:srgbClr val="0000FF"/>
                </a:solidFill>
                <a:latin typeface="Courier New"/>
                <a:ea typeface="Courier New"/>
                <a:cs typeface="Courier New"/>
                <a:sym typeface="Courier New"/>
              </a:rPr>
              <a:t>10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85</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110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135</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210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160</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170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110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50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60</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b="1" dirty="0">
                <a:solidFill>
                  <a:srgbClr val="000080"/>
                </a:solidFill>
                <a:latin typeface="Courier New"/>
                <a:ea typeface="Courier New"/>
                <a:cs typeface="Courier New"/>
                <a:sym typeface="Courier New"/>
              </a:rPr>
              <a:t>double </a:t>
            </a:r>
            <a:r>
              <a:rPr lang="en-US" sz="1800" dirty="0" err="1">
                <a:solidFill>
                  <a:srgbClr val="000000"/>
                </a:solidFill>
                <a:latin typeface="Courier New"/>
                <a:ea typeface="Courier New"/>
                <a:cs typeface="Courier New"/>
                <a:sym typeface="Courier New"/>
              </a:rPr>
              <a:t>ypoints</a:t>
            </a:r>
            <a:r>
              <a:rPr lang="en-US" sz="1800" dirty="0">
                <a:solidFill>
                  <a:srgbClr val="000000"/>
                </a:solidFill>
                <a:latin typeface="Courier New"/>
                <a:ea typeface="Courier New"/>
                <a:cs typeface="Courier New"/>
                <a:sym typeface="Courier New"/>
              </a:rPr>
              <a:t>[] = {</a:t>
            </a:r>
            <a:r>
              <a:rPr lang="en-US" sz="1800" dirty="0">
                <a:solidFill>
                  <a:srgbClr val="0000FF"/>
                </a:solidFill>
                <a:latin typeface="Courier New"/>
                <a:ea typeface="Courier New"/>
                <a:cs typeface="Courier New"/>
                <a:sym typeface="Courier New"/>
              </a:rPr>
              <a:t>85</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75</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75</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85</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125</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190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150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190</a:t>
            </a:r>
            <a:r>
              <a:rPr lang="en-US" sz="1800" dirty="0">
                <a:solidFill>
                  <a:srgbClr val="000000"/>
                </a:solidFill>
                <a:latin typeface="Courier New"/>
                <a:ea typeface="Courier New"/>
                <a:cs typeface="Courier New"/>
                <a:sym typeface="Courier New"/>
              </a:rPr>
              <a:t>, </a:t>
            </a:r>
            <a:r>
              <a:rPr lang="en-US" sz="1800" dirty="0">
                <a:solidFill>
                  <a:srgbClr val="0000FF"/>
                </a:solidFill>
                <a:latin typeface="Courier New"/>
                <a:ea typeface="Courier New"/>
                <a:cs typeface="Courier New"/>
                <a:sym typeface="Courier New"/>
              </a:rPr>
              <a:t>125</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gc.fillPolygon</a:t>
            </a:r>
            <a:r>
              <a:rPr lang="en-US" sz="1800" dirty="0">
                <a:solidFill>
                  <a:srgbClr val="000000"/>
                </a:solidFill>
                <a:latin typeface="Courier New"/>
                <a:ea typeface="Courier New"/>
                <a:cs typeface="Courier New"/>
                <a:sym typeface="Courier New"/>
              </a:rPr>
              <a:t>(</a:t>
            </a:r>
            <a:r>
              <a:rPr lang="en-US" sz="1800" dirty="0" err="1">
                <a:solidFill>
                  <a:srgbClr val="000000"/>
                </a:solidFill>
                <a:latin typeface="Courier New"/>
                <a:ea typeface="Courier New"/>
                <a:cs typeface="Courier New"/>
                <a:sym typeface="Courier New"/>
              </a:rPr>
              <a:t>xpoints</a:t>
            </a:r>
            <a:r>
              <a:rPr lang="en-US" sz="1800" dirty="0">
                <a:solidFill>
                  <a:srgbClr val="000000"/>
                </a:solidFill>
                <a:latin typeface="Courier New"/>
                <a:ea typeface="Courier New"/>
                <a:cs typeface="Courier New"/>
                <a:sym typeface="Courier New"/>
              </a:rPr>
              <a:t>, </a:t>
            </a:r>
            <a:r>
              <a:rPr lang="en-US" sz="1800" dirty="0" err="1">
                <a:solidFill>
                  <a:srgbClr val="000000"/>
                </a:solidFill>
                <a:latin typeface="Courier New"/>
                <a:ea typeface="Courier New"/>
                <a:cs typeface="Courier New"/>
                <a:sym typeface="Courier New"/>
              </a:rPr>
              <a:t>ypoints</a:t>
            </a:r>
            <a:r>
              <a:rPr lang="en-US" sz="1800" dirty="0">
                <a:solidFill>
                  <a:srgbClr val="000000"/>
                </a:solidFill>
                <a:latin typeface="Courier New"/>
                <a:ea typeface="Courier New"/>
                <a:cs typeface="Courier New"/>
                <a:sym typeface="Courier New"/>
              </a:rPr>
              <a:t>, </a:t>
            </a:r>
            <a:r>
              <a:rPr lang="en-US" sz="1800" dirty="0" err="1">
                <a:solidFill>
                  <a:srgbClr val="000000"/>
                </a:solidFill>
                <a:latin typeface="Courier New"/>
                <a:ea typeface="Courier New"/>
                <a:cs typeface="Courier New"/>
                <a:sym typeface="Courier New"/>
              </a:rPr>
              <a:t>xpoints.</a:t>
            </a:r>
            <a:r>
              <a:rPr lang="en-US" sz="1800" b="1" dirty="0" err="1">
                <a:solidFill>
                  <a:srgbClr val="660E7A"/>
                </a:solidFill>
                <a:latin typeface="Courier New"/>
                <a:ea typeface="Courier New"/>
                <a:cs typeface="Courier New"/>
                <a:sym typeface="Courier New"/>
              </a:rPr>
              <a:t>length</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gc.beginPath</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gc.moveTo</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200</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200</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gc.lineTo</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300</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200</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gc.lineTo</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300</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300</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gc.lineTo</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200</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300</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gc.closePath</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gc.fill</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err="1">
                <a:solidFill>
                  <a:srgbClr val="000000"/>
                </a:solidFill>
                <a:latin typeface="Courier New"/>
                <a:ea typeface="Courier New"/>
                <a:cs typeface="Courier New"/>
                <a:sym typeface="Courier New"/>
              </a:rPr>
              <a:t>setCenter</a:t>
            </a:r>
            <a:r>
              <a:rPr lang="en-US" sz="1800" dirty="0">
                <a:solidFill>
                  <a:srgbClr val="000000"/>
                </a:solidFill>
                <a:latin typeface="Courier New"/>
                <a:ea typeface="Courier New"/>
                <a:cs typeface="Courier New"/>
                <a:sym typeface="Courier New"/>
              </a:rPr>
              <a:t>(</a:t>
            </a:r>
            <a:r>
              <a:rPr lang="en-US" sz="1800" b="1" dirty="0">
                <a:solidFill>
                  <a:srgbClr val="660E7A"/>
                </a:solidFill>
                <a:latin typeface="Courier New"/>
                <a:ea typeface="Courier New"/>
                <a:cs typeface="Courier New"/>
                <a:sym typeface="Courier New"/>
              </a:rPr>
              <a:t>canvas</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a:solidFill>
                  <a:schemeClr val="bg1">
                    <a:lumMod val="75000"/>
                  </a:schemeClr>
                </a:solidFill>
                <a:latin typeface="Courier New"/>
                <a:ea typeface="Courier New"/>
                <a:cs typeface="Courier New"/>
                <a:sym typeface="Courier New"/>
              </a:rPr>
              <a:t>//...</a:t>
            </a:r>
          </a:p>
        </p:txBody>
      </p:sp>
      <p:pic>
        <p:nvPicPr>
          <p:cNvPr id="431" name="Shape 431"/>
          <p:cNvPicPr preferRelativeResize="0">
            <a:picLocks noChangeAspect="1"/>
          </p:cNvPicPr>
          <p:nvPr/>
        </p:nvPicPr>
        <p:blipFill rotWithShape="1">
          <a:blip r:embed="rId3">
            <a:alphaModFix/>
          </a:blip>
          <a:stretch/>
        </p:blipFill>
        <p:spPr>
          <a:xfrm>
            <a:off x="6817807" y="80350"/>
            <a:ext cx="2209699" cy="2354382"/>
          </a:xfrm>
          <a:prstGeom prst="rect">
            <a:avLst/>
          </a:prstGeom>
          <a:noFill/>
          <a:ln>
            <a:noFill/>
          </a:ln>
        </p:spPr>
      </p:pic>
      <p:sp>
        <p:nvSpPr>
          <p:cNvPr id="433" name="Shape 433"/>
          <p:cNvSpPr txBox="1"/>
          <p:nvPr/>
        </p:nvSpPr>
        <p:spPr>
          <a:xfrm>
            <a:off x="5005953" y="4316279"/>
            <a:ext cx="3897824" cy="2394488"/>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Wil je </a:t>
            </a:r>
            <a:r>
              <a:rPr lang="en-US" sz="1800" dirty="0" err="1">
                <a:solidFill>
                  <a:schemeClr val="dk1"/>
                </a:solidFill>
                <a:latin typeface="Verdana"/>
                <a:ea typeface="Verdana"/>
                <a:cs typeface="Verdana"/>
                <a:sym typeface="Verdana"/>
              </a:rPr>
              <a:t>complexe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figuren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tekenen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dan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kan</a:t>
            </a:r>
            <a:r>
              <a:rPr lang="en-US" sz="1800" dirty="0">
                <a:solidFill>
                  <a:schemeClr val="dk1"/>
                </a:solidFill>
                <a:latin typeface="Verdana"/>
                <a:ea typeface="Verdana"/>
                <a:cs typeface="Verdana"/>
                <a:sym typeface="Verdana"/>
              </a:rPr>
              <a:t> je </a:t>
            </a:r>
            <a:r>
              <a:rPr lang="en-US" sz="1800" dirty="0" err="1">
                <a:solidFill>
                  <a:schemeClr val="dk1"/>
                </a:solidFill>
                <a:latin typeface="Verdana"/>
                <a:ea typeface="Verdana"/>
                <a:cs typeface="Verdana"/>
                <a:sym typeface="Verdana"/>
              </a:rPr>
              <a:t>gebruik</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maken</a:t>
            </a:r>
            <a:r>
              <a:rPr lang="en-US" sz="1800" dirty="0">
                <a:solidFill>
                  <a:schemeClr val="dk1"/>
                </a:solidFill>
                <a:latin typeface="Verdana"/>
                <a:ea typeface="Verdana"/>
                <a:cs typeface="Verdana"/>
                <a:sym typeface="Verdana"/>
              </a:rPr>
              <a:t> van </a:t>
            </a:r>
            <a:r>
              <a:rPr lang="en-US" sz="1800" dirty="0">
                <a:solidFill>
                  <a:schemeClr val="dk1"/>
                </a:solidFill>
                <a:latin typeface="Consolas"/>
                <a:ea typeface="Consolas"/>
                <a:cs typeface="Consolas"/>
                <a:sym typeface="Consolas"/>
              </a:rPr>
              <a:t>fill/</a:t>
            </a:r>
            <a:r>
              <a:rPr lang="en-US" sz="1800" dirty="0" err="1">
                <a:solidFill>
                  <a:schemeClr val="dk1"/>
                </a:solidFill>
                <a:latin typeface="Consolas"/>
                <a:ea typeface="Consolas"/>
                <a:cs typeface="Consolas"/>
                <a:sym typeface="Consolas"/>
              </a:rPr>
              <a:t>drawPolygon</a:t>
            </a:r>
            <a:r>
              <a:rPr lang="en-US" sz="1800" dirty="0">
                <a:solidFill>
                  <a:schemeClr val="dk1"/>
                </a:solidFill>
                <a:latin typeface="Verdana"/>
                <a:ea typeface="Verdana"/>
                <a:cs typeface="Verdana"/>
                <a:sym typeface="Verdana"/>
              </a:rPr>
              <a:t>: je </a:t>
            </a:r>
            <a:r>
              <a:rPr lang="en-US" sz="1800" dirty="0" err="1">
                <a:solidFill>
                  <a:schemeClr val="dk1"/>
                </a:solidFill>
                <a:latin typeface="Verdana"/>
                <a:ea typeface="Verdana"/>
                <a:cs typeface="Verdana"/>
                <a:sym typeface="Verdana"/>
              </a:rPr>
              <a:t>geeft</a:t>
            </a:r>
            <a:r>
              <a:rPr lang="en-US" sz="1800" dirty="0">
                <a:solidFill>
                  <a:schemeClr val="dk1"/>
                </a:solidFill>
                <a:latin typeface="Verdana"/>
                <a:ea typeface="Verdana"/>
                <a:cs typeface="Verdana"/>
                <a:sym typeface="Verdana"/>
              </a:rPr>
              <a:t> de x </a:t>
            </a:r>
            <a:r>
              <a:rPr lang="en-US" sz="1800" dirty="0" err="1">
                <a:solidFill>
                  <a:schemeClr val="dk1"/>
                </a:solidFill>
                <a:latin typeface="Verdana"/>
                <a:ea typeface="Verdana"/>
                <a:cs typeface="Verdana"/>
                <a:sym typeface="Verdana"/>
              </a:rPr>
              <a:t>en</a:t>
            </a:r>
            <a:r>
              <a:rPr lang="en-US" sz="1800" dirty="0">
                <a:solidFill>
                  <a:schemeClr val="dk1"/>
                </a:solidFill>
                <a:latin typeface="Verdana"/>
                <a:ea typeface="Verdana"/>
                <a:cs typeface="Verdana"/>
                <a:sym typeface="Verdana"/>
              </a:rPr>
              <a:t> y </a:t>
            </a:r>
            <a:r>
              <a:rPr lang="en-US" sz="1800" dirty="0" err="1">
                <a:solidFill>
                  <a:schemeClr val="dk1"/>
                </a:solidFill>
                <a:latin typeface="Verdana"/>
                <a:ea typeface="Verdana"/>
                <a:cs typeface="Verdana"/>
                <a:sym typeface="Verdana"/>
              </a:rPr>
              <a:t>coördinaten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mee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als</a:t>
            </a:r>
            <a:r>
              <a:rPr lang="en-US" sz="1800" dirty="0">
                <a:solidFill>
                  <a:schemeClr val="dk1"/>
                </a:solidFill>
                <a:latin typeface="Verdana"/>
                <a:ea typeface="Verdana"/>
                <a:cs typeface="Verdana"/>
                <a:sym typeface="Verdana"/>
              </a:rPr>
              <a:t> arrays.</a:t>
            </a: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andere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optie</a:t>
            </a:r>
            <a:r>
              <a:rPr lang="en-US" sz="1800" dirty="0">
                <a:solidFill>
                  <a:schemeClr val="dk1"/>
                </a:solidFill>
                <a:latin typeface="Verdana"/>
                <a:ea typeface="Verdana"/>
                <a:cs typeface="Verdana"/>
                <a:sym typeface="Verdana"/>
              </a:rPr>
              <a:t> is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“path” </a:t>
            </a:r>
            <a:r>
              <a:rPr lang="en-US" sz="1800" dirty="0" err="1">
                <a:solidFill>
                  <a:schemeClr val="dk1"/>
                </a:solidFill>
                <a:latin typeface="Verdana"/>
                <a:ea typeface="Verdana"/>
                <a:cs typeface="Verdana"/>
                <a:sym typeface="Verdana"/>
              </a:rPr>
              <a:t>te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tekenen</a:t>
            </a:r>
            <a:r>
              <a:rPr lang="en-US" sz="1800" dirty="0">
                <a:solidFill>
                  <a:schemeClr val="dk1"/>
                </a:solidFill>
                <a:latin typeface="Verdana"/>
                <a:ea typeface="Verdana"/>
                <a:cs typeface="Verdana"/>
                <a:sym typeface="Verdana"/>
              </a:rPr>
              <a:t> met de </a:t>
            </a:r>
            <a:r>
              <a:rPr lang="en-US" sz="1800" dirty="0" err="1">
                <a:solidFill>
                  <a:schemeClr val="dk1"/>
                </a:solidFill>
                <a:latin typeface="Consolas"/>
                <a:ea typeface="Consolas"/>
                <a:cs typeface="Consolas"/>
                <a:sym typeface="Consolas"/>
              </a:rPr>
              <a:t>moveTo</a:t>
            </a:r>
            <a:r>
              <a:rPr lang="en-US" sz="1800" dirty="0">
                <a:solidFill>
                  <a:schemeClr val="dk1"/>
                </a:solidFill>
                <a:latin typeface="Verdana"/>
                <a:ea typeface="Verdana"/>
                <a:cs typeface="Verdana"/>
                <a:sym typeface="Verdana"/>
              </a:rPr>
              <a:t>, </a:t>
            </a:r>
            <a:r>
              <a:rPr lang="en-US" sz="1800" dirty="0" err="1">
                <a:solidFill>
                  <a:schemeClr val="dk1"/>
                </a:solidFill>
                <a:latin typeface="Consolas"/>
                <a:ea typeface="Consolas"/>
                <a:cs typeface="Consolas"/>
                <a:sym typeface="Consolas"/>
              </a:rPr>
              <a:t>lineTo</a:t>
            </a:r>
            <a:r>
              <a:rPr lang="en-US" sz="1800" dirty="0">
                <a:solidFill>
                  <a:schemeClr val="dk1"/>
                </a:solidFill>
                <a:latin typeface="Verdana"/>
                <a:ea typeface="Verdana"/>
                <a:cs typeface="Verdana"/>
                <a:sym typeface="Verdana"/>
              </a:rPr>
              <a:t>, … </a:t>
            </a:r>
            <a:r>
              <a:rPr lang="en-US" sz="1800" dirty="0" err="1">
                <a:solidFill>
                  <a:schemeClr val="dk1"/>
                </a:solidFill>
                <a:latin typeface="Verdana"/>
                <a:ea typeface="Verdana"/>
                <a:cs typeface="Verdana"/>
                <a:sym typeface="Verdana"/>
              </a:rPr>
              <a:t>methodes</a:t>
            </a:r>
            <a:endParaRPr lang="en-US" sz="1800" dirty="0">
              <a:solidFill>
                <a:schemeClr val="dk1"/>
              </a:solidFill>
              <a:latin typeface="Verdana"/>
              <a:ea typeface="Verdana"/>
              <a:cs typeface="Verdana"/>
              <a:sym typeface="Verdana"/>
            </a:endParaRPr>
          </a:p>
        </p:txBody>
      </p:sp>
      <p:sp>
        <p:nvSpPr>
          <p:cNvPr id="434" name="Shape 434"/>
          <p:cNvSpPr txBox="1"/>
          <p:nvPr/>
        </p:nvSpPr>
        <p:spPr>
          <a:xfrm>
            <a:off x="2782376" y="876155"/>
            <a:ext cx="3557541" cy="697499"/>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Ik gebruik eens een </a:t>
            </a:r>
            <a:r>
              <a:rPr lang="en-US" sz="1800">
                <a:solidFill>
                  <a:schemeClr val="dk1"/>
                </a:solidFill>
                <a:latin typeface="Consolas"/>
                <a:ea typeface="Consolas"/>
                <a:cs typeface="Consolas"/>
                <a:sym typeface="Consolas"/>
              </a:rPr>
              <a:t>ImagePattern</a:t>
            </a:r>
            <a:r>
              <a:rPr lang="en-US" sz="1800">
                <a:solidFill>
                  <a:schemeClr val="dk1"/>
                </a:solidFill>
                <a:latin typeface="Calibri"/>
                <a:ea typeface="Calibri"/>
                <a:cs typeface="Calibri"/>
                <a:sym typeface="Calibri"/>
              </a:rPr>
              <a:t> als Paint, mooi effect!</a:t>
            </a:r>
          </a:p>
        </p:txBody>
      </p:sp>
      <p:cxnSp>
        <p:nvCxnSpPr>
          <p:cNvPr id="435" name="Shape 435"/>
          <p:cNvCxnSpPr>
            <a:stCxn id="434" idx="2"/>
          </p:cNvCxnSpPr>
          <p:nvPr/>
        </p:nvCxnSpPr>
        <p:spPr>
          <a:xfrm flipH="1">
            <a:off x="4029559" y="1573654"/>
            <a:ext cx="531588" cy="915396"/>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sp>
        <p:nvSpPr>
          <p:cNvPr id="7" name="Title 6"/>
          <p:cNvSpPr>
            <a:spLocks noGrp="1"/>
          </p:cNvSpPr>
          <p:nvPr>
            <p:ph type="title"/>
          </p:nvPr>
        </p:nvSpPr>
        <p:spPr/>
        <p:txBody>
          <a:bodyPr/>
          <a:lstStyle/>
          <a:p>
            <a:r>
              <a:rPr lang="en-US" dirty="0" err="1">
                <a:latin typeface="Consolas" panose="020B0609020204030204" pitchFamily="49" charset="0"/>
              </a:rPr>
              <a:t>FillPolygon</a:t>
            </a:r>
            <a:r>
              <a:rPr lang="en-US" dirty="0">
                <a:latin typeface="Consolas" panose="020B0609020204030204" pitchFamily="49" charset="0"/>
              </a:rPr>
              <a:t> - Path</a:t>
            </a:r>
            <a:endParaRPr lang="nl-B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500"/>
                                        <p:tgtEl>
                                          <p:spTgt spid="434"/>
                                        </p:tgtEl>
                                      </p:cBhvr>
                                    </p:animEffect>
                                  </p:childTnLst>
                                </p:cTn>
                              </p:par>
                              <p:par>
                                <p:cTn id="8" presetID="10" presetClass="entr" presetSubtype="0" fill="hold" nodeType="withEffect">
                                  <p:stCondLst>
                                    <p:cond delay="0"/>
                                  </p:stCondLst>
                                  <p:childTnLst>
                                    <p:set>
                                      <p:cBhvr>
                                        <p:cTn id="9" dur="1" fill="hold">
                                          <p:stCondLst>
                                            <p:cond delay="0"/>
                                          </p:stCondLst>
                                        </p:cTn>
                                        <p:tgtEl>
                                          <p:spTgt spid="435"/>
                                        </p:tgtEl>
                                        <p:attrNameLst>
                                          <p:attrName>style.visibility</p:attrName>
                                        </p:attrNameLst>
                                      </p:cBhvr>
                                      <p:to>
                                        <p:strVal val="visible"/>
                                      </p:to>
                                    </p:set>
                                    <p:animEffect transition="in" filter="fade">
                                      <p:cBhvr>
                                        <p:cTn id="10" dur="5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5" name="Shape 565"/>
          <p:cNvSpPr txBox="1"/>
          <p:nvPr/>
        </p:nvSpPr>
        <p:spPr>
          <a:xfrm>
            <a:off x="338720" y="981204"/>
            <a:ext cx="6377553" cy="260366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80"/>
              </a:buClr>
              <a:buSzPct val="25000"/>
              <a:buFont typeface="Arial"/>
              <a:buNone/>
            </a:pPr>
            <a:r>
              <a:rPr lang="en-US" sz="1800" b="1" dirty="0">
                <a:solidFill>
                  <a:srgbClr val="000080"/>
                </a:solidFill>
                <a:latin typeface="Courier New"/>
                <a:ea typeface="Courier New"/>
                <a:cs typeface="Courier New"/>
                <a:sym typeface="Courier New"/>
              </a:rPr>
              <a:t>public class </a:t>
            </a:r>
            <a:r>
              <a:rPr lang="en-US" sz="1800" dirty="0">
                <a:solidFill>
                  <a:srgbClr val="000000"/>
                </a:solidFill>
                <a:latin typeface="Courier New"/>
                <a:ea typeface="Courier New"/>
                <a:cs typeface="Courier New"/>
                <a:sym typeface="Courier New"/>
              </a:rPr>
              <a:t>EffectsPane1 </a:t>
            </a:r>
            <a:r>
              <a:rPr lang="en-US" sz="1800" b="1" dirty="0">
                <a:solidFill>
                  <a:srgbClr val="000080"/>
                </a:solidFill>
                <a:latin typeface="Courier New"/>
                <a:ea typeface="Courier New"/>
                <a:cs typeface="Courier New"/>
                <a:sym typeface="Courier New"/>
              </a:rPr>
              <a:t>extends </a:t>
            </a:r>
            <a:r>
              <a:rPr lang="en-US" sz="1800" dirty="0" err="1">
                <a:solidFill>
                  <a:srgbClr val="000000"/>
                </a:solidFill>
                <a:latin typeface="Courier New"/>
                <a:ea typeface="Courier New"/>
                <a:cs typeface="Courier New"/>
                <a:sym typeface="Courier New"/>
              </a:rPr>
              <a:t>BorderPane</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    </a:t>
            </a:r>
            <a:r>
              <a:rPr lang="en-US" sz="1800" b="1" dirty="0">
                <a:solidFill>
                  <a:srgbClr val="000080"/>
                </a:solidFill>
                <a:latin typeface="Courier New"/>
                <a:ea typeface="Courier New"/>
                <a:cs typeface="Courier New"/>
                <a:sym typeface="Courier New"/>
              </a:rPr>
              <a:t>public </a:t>
            </a:r>
            <a:r>
              <a:rPr lang="en-US" sz="1800" dirty="0">
                <a:solidFill>
                  <a:srgbClr val="000000"/>
                </a:solidFill>
                <a:latin typeface="Courier New"/>
                <a:ea typeface="Courier New"/>
                <a:cs typeface="Courier New"/>
                <a:sym typeface="Courier New"/>
              </a:rPr>
              <a:t>EffectsPane1() {</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        Label text = </a:t>
            </a:r>
            <a:r>
              <a:rPr lang="en-US" sz="1800" b="1" dirty="0">
                <a:solidFill>
                  <a:srgbClr val="000080"/>
                </a:solidFill>
                <a:latin typeface="Courier New"/>
                <a:ea typeface="Courier New"/>
                <a:cs typeface="Courier New"/>
                <a:sym typeface="Courier New"/>
              </a:rPr>
              <a:t>new </a:t>
            </a:r>
            <a:r>
              <a:rPr lang="en-US" sz="1800" dirty="0">
                <a:solidFill>
                  <a:srgbClr val="000000"/>
                </a:solidFill>
                <a:latin typeface="Courier New"/>
                <a:ea typeface="Courier New"/>
                <a:cs typeface="Courier New"/>
                <a:sym typeface="Courier New"/>
              </a:rPr>
              <a:t>Label(</a:t>
            </a:r>
            <a:r>
              <a:rPr lang="en-US" sz="1800" b="1" dirty="0">
                <a:solidFill>
                  <a:srgbClr val="008000"/>
                </a:solidFill>
                <a:latin typeface="Courier New"/>
                <a:ea typeface="Courier New"/>
                <a:cs typeface="Courier New"/>
                <a:sym typeface="Courier New"/>
              </a:rPr>
              <a:t>"</a:t>
            </a:r>
            <a:r>
              <a:rPr lang="en-US" sz="1800" b="1" dirty="0" err="1">
                <a:solidFill>
                  <a:srgbClr val="008000"/>
                </a:solidFill>
                <a:latin typeface="Courier New"/>
                <a:ea typeface="Courier New"/>
                <a:cs typeface="Courier New"/>
                <a:sym typeface="Courier New"/>
              </a:rPr>
              <a:t>Hallokes</a:t>
            </a:r>
            <a:r>
              <a:rPr lang="en-US" sz="1800" b="1" dirty="0">
                <a:solidFill>
                  <a:srgbClr val="008000"/>
                </a:solidFill>
                <a:latin typeface="Courier New"/>
                <a:ea typeface="Courier New"/>
                <a:cs typeface="Courier New"/>
                <a:sym typeface="Courier New"/>
              </a:rPr>
              <a:t>!"</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        </a:t>
            </a:r>
            <a:r>
              <a:rPr lang="en-US" sz="1800" dirty="0" err="1">
                <a:solidFill>
                  <a:srgbClr val="000000"/>
                </a:solidFill>
                <a:latin typeface="Courier New"/>
                <a:ea typeface="Courier New"/>
                <a:cs typeface="Courier New"/>
                <a:sym typeface="Courier New"/>
              </a:rPr>
              <a:t>text.setFont</a:t>
            </a:r>
            <a:r>
              <a:rPr lang="en-US" sz="1800" dirty="0">
                <a:solidFill>
                  <a:srgbClr val="000000"/>
                </a:solidFill>
                <a:latin typeface="Courier New"/>
                <a:ea typeface="Courier New"/>
                <a:cs typeface="Courier New"/>
                <a:sym typeface="Courier New"/>
              </a:rPr>
              <a:t>(</a:t>
            </a:r>
            <a:r>
              <a:rPr lang="en-US" sz="1800" b="1" dirty="0">
                <a:solidFill>
                  <a:srgbClr val="000080"/>
                </a:solidFill>
                <a:latin typeface="Courier New"/>
                <a:ea typeface="Courier New"/>
                <a:cs typeface="Courier New"/>
                <a:sym typeface="Courier New"/>
              </a:rPr>
              <a:t>new </a:t>
            </a:r>
            <a:r>
              <a:rPr lang="en-US" sz="1800" dirty="0">
                <a:solidFill>
                  <a:srgbClr val="000000"/>
                </a:solidFill>
                <a:latin typeface="Courier New"/>
                <a:ea typeface="Courier New"/>
                <a:cs typeface="Courier New"/>
                <a:sym typeface="Courier New"/>
              </a:rPr>
              <a:t>Font(</a:t>
            </a:r>
            <a:r>
              <a:rPr lang="en-US" sz="1800" dirty="0">
                <a:solidFill>
                  <a:srgbClr val="0000FF"/>
                </a:solidFill>
                <a:latin typeface="Courier New"/>
                <a:ea typeface="Courier New"/>
                <a:cs typeface="Courier New"/>
                <a:sym typeface="Courier New"/>
              </a:rPr>
              <a:t>100</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        </a:t>
            </a:r>
            <a:r>
              <a:rPr lang="en-US" sz="1800" dirty="0" err="1">
                <a:solidFill>
                  <a:srgbClr val="000000"/>
                </a:solidFill>
                <a:latin typeface="Courier New"/>
                <a:ea typeface="Courier New"/>
                <a:cs typeface="Courier New"/>
                <a:sym typeface="Courier New"/>
              </a:rPr>
              <a:t>text.setEffect</a:t>
            </a:r>
            <a:r>
              <a:rPr lang="en-US" sz="1800" dirty="0">
                <a:solidFill>
                  <a:srgbClr val="000000"/>
                </a:solidFill>
                <a:latin typeface="Courier New"/>
                <a:ea typeface="Courier New"/>
                <a:cs typeface="Courier New"/>
                <a:sym typeface="Courier New"/>
              </a:rPr>
              <a:t>(</a:t>
            </a:r>
            <a:r>
              <a:rPr lang="en-US" sz="1800" b="1" dirty="0">
                <a:solidFill>
                  <a:srgbClr val="000080"/>
                </a:solidFill>
                <a:latin typeface="Courier New"/>
                <a:ea typeface="Courier New"/>
                <a:cs typeface="Courier New"/>
                <a:sym typeface="Courier New"/>
              </a:rPr>
              <a:t>new </a:t>
            </a:r>
            <a:r>
              <a:rPr lang="en-US" sz="1800" dirty="0">
                <a:solidFill>
                  <a:srgbClr val="000000"/>
                </a:solidFill>
                <a:latin typeface="Courier New"/>
                <a:ea typeface="Courier New"/>
                <a:cs typeface="Courier New"/>
                <a:sym typeface="Courier New"/>
              </a:rPr>
              <a:t>Reflection());</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        </a:t>
            </a:r>
            <a:r>
              <a:rPr lang="en-US" sz="1800" dirty="0" err="1">
                <a:solidFill>
                  <a:srgbClr val="000000"/>
                </a:solidFill>
                <a:latin typeface="Courier New"/>
                <a:ea typeface="Courier New"/>
                <a:cs typeface="Courier New"/>
                <a:sym typeface="Courier New"/>
              </a:rPr>
              <a:t>setCenter</a:t>
            </a:r>
            <a:r>
              <a:rPr lang="en-US" sz="1800" dirty="0">
                <a:solidFill>
                  <a:srgbClr val="000000"/>
                </a:solidFill>
                <a:latin typeface="Courier New"/>
                <a:ea typeface="Courier New"/>
                <a:cs typeface="Courier New"/>
                <a:sym typeface="Courier New"/>
              </a:rPr>
              <a:t>(text);</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        </a:t>
            </a:r>
            <a:r>
              <a:rPr lang="en-US" sz="1800" dirty="0" err="1">
                <a:solidFill>
                  <a:srgbClr val="000000"/>
                </a:solidFill>
                <a:latin typeface="Courier New"/>
                <a:ea typeface="Courier New"/>
                <a:cs typeface="Courier New"/>
                <a:sym typeface="Courier New"/>
              </a:rPr>
              <a:t>setPrefSize</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500</a:t>
            </a:r>
            <a:r>
              <a:rPr lang="en-US" sz="1800" dirty="0">
                <a:solidFill>
                  <a:srgbClr val="000000"/>
                </a:solidFill>
                <a:latin typeface="Courier New"/>
                <a:ea typeface="Courier New"/>
                <a:cs typeface="Courier New"/>
                <a:sym typeface="Courier New"/>
              </a:rPr>
              <a:t>,</a:t>
            </a:r>
            <a:r>
              <a:rPr lang="en-US" sz="1800" dirty="0">
                <a:solidFill>
                  <a:srgbClr val="0000FF"/>
                </a:solidFill>
                <a:latin typeface="Courier New"/>
                <a:ea typeface="Courier New"/>
                <a:cs typeface="Courier New"/>
                <a:sym typeface="Courier New"/>
              </a:rPr>
              <a:t>500</a:t>
            </a:r>
            <a:r>
              <a:rPr lang="en-US" sz="1800" dirty="0">
                <a:solidFill>
                  <a:srgbClr val="000000"/>
                </a:solidFill>
                <a:latin typeface="Courier New"/>
                <a:ea typeface="Courier New"/>
                <a:cs typeface="Courier New"/>
                <a:sym typeface="Courier New"/>
              </a:rPr>
              <a:t>);</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    }</a:t>
            </a:r>
            <a:br>
              <a:rPr lang="en-US" sz="1800" dirty="0">
                <a:solidFill>
                  <a:srgbClr val="000000"/>
                </a:solidFill>
                <a:latin typeface="Courier New"/>
                <a:ea typeface="Courier New"/>
                <a:cs typeface="Courier New"/>
                <a:sym typeface="Courier New"/>
              </a:rPr>
            </a:br>
            <a:r>
              <a:rPr lang="en-US" sz="1800" dirty="0">
                <a:solidFill>
                  <a:srgbClr val="000000"/>
                </a:solidFill>
                <a:latin typeface="Courier New"/>
                <a:ea typeface="Courier New"/>
                <a:cs typeface="Courier New"/>
                <a:sym typeface="Courier New"/>
              </a:rPr>
              <a:t>}</a:t>
            </a:r>
          </a:p>
        </p:txBody>
      </p:sp>
      <p:sp>
        <p:nvSpPr>
          <p:cNvPr id="562" name="Shape 562"/>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Verdana"/>
              <a:buNone/>
            </a:pPr>
            <a:r>
              <a:rPr lang="en-US" sz="3600" b="1" i="0" u="none" strike="noStrike" cap="none">
                <a:solidFill>
                  <a:schemeClr val="dk1"/>
                </a:solidFill>
                <a:latin typeface="Verdana"/>
                <a:ea typeface="Verdana"/>
                <a:cs typeface="Verdana"/>
                <a:sym typeface="Verdana"/>
              </a:rPr>
              <a:t>Effecten</a:t>
            </a:r>
          </a:p>
        </p:txBody>
      </p:sp>
      <p:pic>
        <p:nvPicPr>
          <p:cNvPr id="563" name="Shape 563"/>
          <p:cNvPicPr preferRelativeResize="0">
            <a:picLocks noChangeAspect="1"/>
          </p:cNvPicPr>
          <p:nvPr/>
        </p:nvPicPr>
        <p:blipFill rotWithShape="1">
          <a:blip r:embed="rId3">
            <a:alphaModFix/>
          </a:blip>
          <a:stretch/>
        </p:blipFill>
        <p:spPr>
          <a:xfrm>
            <a:off x="6734014" y="126727"/>
            <a:ext cx="2293749" cy="1591399"/>
          </a:xfrm>
          <a:prstGeom prst="rect">
            <a:avLst/>
          </a:prstGeom>
          <a:noFill/>
          <a:ln>
            <a:noFill/>
          </a:ln>
        </p:spPr>
      </p:pic>
      <p:pic>
        <p:nvPicPr>
          <p:cNvPr id="564" name="Shape 564"/>
          <p:cNvPicPr preferRelativeResize="0">
            <a:picLocks noChangeAspect="1"/>
          </p:cNvPicPr>
          <p:nvPr/>
        </p:nvPicPr>
        <p:blipFill rotWithShape="1">
          <a:blip r:embed="rId4">
            <a:alphaModFix/>
          </a:blip>
          <a:stretch/>
        </p:blipFill>
        <p:spPr>
          <a:xfrm>
            <a:off x="6730246" y="1924544"/>
            <a:ext cx="2297517" cy="1516080"/>
          </a:xfrm>
          <a:prstGeom prst="rect">
            <a:avLst/>
          </a:prstGeom>
          <a:noFill/>
          <a:ln>
            <a:noFill/>
          </a:ln>
        </p:spPr>
      </p:pic>
      <p:sp>
        <p:nvSpPr>
          <p:cNvPr id="566" name="Shape 566"/>
          <p:cNvSpPr txBox="1"/>
          <p:nvPr/>
        </p:nvSpPr>
        <p:spPr>
          <a:xfrm>
            <a:off x="1875295" y="4075386"/>
            <a:ext cx="7082725" cy="2607154"/>
          </a:xfrm>
          <a:prstGeom prst="rect">
            <a:avLst/>
          </a:prstGeom>
          <a:solidFill>
            <a:srgbClr val="FFFFFF">
              <a:alpha val="8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Als</a:t>
            </a:r>
            <a:r>
              <a:rPr lang="en-US" sz="1800" dirty="0">
                <a:solidFill>
                  <a:schemeClr val="dk1"/>
                </a:solidFill>
                <a:latin typeface="Verdana"/>
                <a:ea typeface="Verdana"/>
                <a:cs typeface="Verdana"/>
                <a:sym typeface="Verdana"/>
              </a:rPr>
              <a:t> we </a:t>
            </a:r>
            <a:r>
              <a:rPr lang="en-US" sz="1800" dirty="0" err="1">
                <a:solidFill>
                  <a:schemeClr val="dk1"/>
                </a:solidFill>
                <a:latin typeface="Verdana"/>
                <a:ea typeface="Verdana"/>
                <a:cs typeface="Verdana"/>
                <a:sym typeface="Verdana"/>
              </a:rPr>
              <a:t>toch</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grafisch</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bezig</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zijn</a:t>
            </a:r>
            <a:r>
              <a:rPr lang="en-US" sz="1800" dirty="0">
                <a:solidFill>
                  <a:schemeClr val="dk1"/>
                </a:solidFill>
                <a:latin typeface="Verdana"/>
                <a:ea typeface="Verdana"/>
                <a:cs typeface="Verdana"/>
                <a:sym typeface="Verdana"/>
              </a:rPr>
              <a:t>, nog even </a:t>
            </a:r>
            <a:r>
              <a:rPr lang="en-US" sz="1800" dirty="0" err="1">
                <a:solidFill>
                  <a:schemeClr val="dk1"/>
                </a:solidFill>
                <a:latin typeface="Verdana"/>
                <a:ea typeface="Verdana"/>
                <a:cs typeface="Verdana"/>
                <a:sym typeface="Verdana"/>
              </a:rPr>
              <a:t>wijzen</a:t>
            </a:r>
            <a:r>
              <a:rPr lang="en-US" sz="1800" dirty="0">
                <a:solidFill>
                  <a:schemeClr val="dk1"/>
                </a:solidFill>
                <a:latin typeface="Verdana"/>
                <a:ea typeface="Verdana"/>
                <a:cs typeface="Verdana"/>
                <a:sym typeface="Verdana"/>
              </a:rPr>
              <a:t> op de </a:t>
            </a:r>
            <a:r>
              <a:rPr lang="en-US" sz="1800" dirty="0" err="1">
                <a:solidFill>
                  <a:schemeClr val="dk1"/>
                </a:solidFill>
                <a:latin typeface="Consolas"/>
                <a:ea typeface="Consolas"/>
                <a:cs typeface="Consolas"/>
                <a:sym typeface="Consolas"/>
              </a:rPr>
              <a:t>setEffect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methode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uit</a:t>
            </a:r>
            <a:r>
              <a:rPr lang="en-US" sz="1800" dirty="0">
                <a:solidFill>
                  <a:schemeClr val="dk1"/>
                </a:solidFill>
                <a:latin typeface="Verdana"/>
                <a:ea typeface="Verdana"/>
                <a:cs typeface="Verdana"/>
                <a:sym typeface="Verdana"/>
              </a:rPr>
              <a:t> de </a:t>
            </a:r>
            <a:r>
              <a:rPr lang="en-US" sz="1800" dirty="0" err="1">
                <a:solidFill>
                  <a:schemeClr val="dk1"/>
                </a:solidFill>
                <a:latin typeface="Verdana"/>
                <a:ea typeface="Verdana"/>
                <a:cs typeface="Verdana"/>
                <a:sym typeface="Verdana"/>
              </a:rPr>
              <a:t>klasse</a:t>
            </a:r>
            <a:r>
              <a:rPr lang="en-US" sz="1800" dirty="0">
                <a:solidFill>
                  <a:schemeClr val="dk1"/>
                </a:solidFill>
                <a:latin typeface="Verdana"/>
                <a:ea typeface="Verdana"/>
                <a:cs typeface="Verdana"/>
                <a:sym typeface="Verdana"/>
              </a:rPr>
              <a:t> Node</a:t>
            </a: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Laat</a:t>
            </a:r>
            <a:r>
              <a:rPr lang="en-US" sz="1800" dirty="0">
                <a:solidFill>
                  <a:schemeClr val="dk1"/>
                </a:solidFill>
                <a:latin typeface="Verdana"/>
                <a:ea typeface="Verdana"/>
                <a:cs typeface="Verdana"/>
                <a:sym typeface="Verdana"/>
              </a:rPr>
              <a:t> toe om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effect toe </a:t>
            </a:r>
            <a:r>
              <a:rPr lang="en-US" sz="1800" dirty="0" err="1">
                <a:solidFill>
                  <a:schemeClr val="dk1"/>
                </a:solidFill>
                <a:latin typeface="Verdana"/>
                <a:ea typeface="Verdana"/>
                <a:cs typeface="Verdana"/>
                <a:sym typeface="Verdana"/>
              </a:rPr>
              <a:t>te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passen</a:t>
            </a:r>
            <a:r>
              <a:rPr lang="en-US" sz="1800" dirty="0">
                <a:solidFill>
                  <a:schemeClr val="dk1"/>
                </a:solidFill>
                <a:latin typeface="Verdana"/>
                <a:ea typeface="Verdana"/>
                <a:cs typeface="Verdana"/>
                <a:sym typeface="Verdana"/>
              </a:rPr>
              <a:t> op de Nodes in je UI</a:t>
            </a: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Voorbeelden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zijn</a:t>
            </a:r>
            <a:endParaRPr lang="en-US" sz="1800" dirty="0">
              <a:solidFill>
                <a:schemeClr val="dk1"/>
              </a:solidFill>
              <a:latin typeface="Verdana"/>
              <a:ea typeface="Verdana"/>
              <a:cs typeface="Verdana"/>
              <a:sym typeface="Verdana"/>
            </a:endParaRPr>
          </a:p>
          <a:p>
            <a:pPr marL="357188" marR="0" lvl="1" indent="-179388" algn="l" rtl="0">
              <a:spcBef>
                <a:spcPts val="1000"/>
              </a:spcBef>
              <a:spcAft>
                <a:spcPts val="0"/>
              </a:spcAft>
              <a:buClr>
                <a:schemeClr val="dk1"/>
              </a:buClr>
              <a:buSzPct val="100000"/>
              <a:buFont typeface="Arial"/>
              <a:buChar char="–"/>
            </a:pPr>
            <a:r>
              <a:rPr lang="en-US" sz="1800" b="0" i="0" u="none" strike="noStrike" cap="none" dirty="0" err="1">
                <a:solidFill>
                  <a:schemeClr val="dk1"/>
                </a:solidFill>
                <a:latin typeface="Consolas"/>
                <a:ea typeface="Consolas"/>
                <a:cs typeface="Consolas"/>
                <a:sym typeface="Consolas"/>
              </a:rPr>
              <a:t>DropShadow</a:t>
            </a:r>
            <a:endParaRPr lang="en-US" sz="1800" b="0" i="0" u="none" strike="noStrike" cap="none" dirty="0">
              <a:solidFill>
                <a:schemeClr val="dk1"/>
              </a:solidFill>
              <a:latin typeface="Consolas"/>
              <a:ea typeface="Consolas"/>
              <a:cs typeface="Consolas"/>
              <a:sym typeface="Consolas"/>
            </a:endParaRPr>
          </a:p>
          <a:p>
            <a:pPr marL="357188" marR="0" lvl="1" indent="-179388" algn="l" rtl="0">
              <a:spcBef>
                <a:spcPts val="600"/>
              </a:spcBef>
              <a:spcAft>
                <a:spcPts val="0"/>
              </a:spcAft>
              <a:buClr>
                <a:schemeClr val="dk1"/>
              </a:buClr>
              <a:buSzPct val="100000"/>
              <a:buFont typeface="Arial"/>
              <a:buChar char="–"/>
            </a:pPr>
            <a:r>
              <a:rPr lang="en-US" sz="1800" b="0" i="0" u="none" strike="noStrike" cap="none" dirty="0">
                <a:solidFill>
                  <a:schemeClr val="dk1"/>
                </a:solidFill>
                <a:latin typeface="Consolas"/>
                <a:ea typeface="Consolas"/>
                <a:cs typeface="Consolas"/>
                <a:sym typeface="Consolas"/>
              </a:rPr>
              <a:t>Reflection</a:t>
            </a:r>
          </a:p>
          <a:p>
            <a:pPr marL="357188" marR="0" lvl="1" indent="-179388"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Verdana"/>
                <a:ea typeface="Verdana"/>
                <a:cs typeface="Verdana"/>
                <a:sym typeface="Verdana"/>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4" name="Shape 874"/>
          <p:cNvSpPr txBox="1">
            <a:spLocks noGrp="1"/>
          </p:cNvSpPr>
          <p:nvPr>
            <p:ph type="body" idx="4294967295"/>
          </p:nvPr>
        </p:nvSpPr>
        <p:spPr>
          <a:xfrm>
            <a:off x="1020648" y="3355380"/>
            <a:ext cx="1893033" cy="2324749"/>
          </a:xfrm>
        </p:spPr>
        <p:txBody>
          <a:bodyPr/>
          <a:lstStyle/>
          <a:p>
            <a:pPr>
              <a:buSzPct val="100000"/>
            </a:pPr>
            <a:r>
              <a:rPr lang="nl-BE" dirty="0">
                <a:sym typeface="Verdana"/>
              </a:rPr>
              <a:t>Raster</a:t>
            </a:r>
          </a:p>
          <a:p>
            <a:pPr>
              <a:buSzPct val="100000"/>
            </a:pPr>
            <a:r>
              <a:rPr lang="nl-BE" dirty="0">
                <a:sym typeface="Verdana"/>
              </a:rPr>
              <a:t>WTC</a:t>
            </a:r>
          </a:p>
          <a:p>
            <a:pPr marL="0" lvl="0" indent="0">
              <a:spcAft>
                <a:spcPts val="0"/>
              </a:spcAft>
              <a:buSzPct val="100000"/>
              <a:buNone/>
            </a:pPr>
            <a:endParaRPr lang="nl-BE" sz="800" dirty="0">
              <a:sym typeface="Verdana"/>
            </a:endParaRPr>
          </a:p>
          <a:p>
            <a:pPr>
              <a:buSzPct val="100000"/>
            </a:pPr>
            <a:r>
              <a:rPr lang="nl-BE" dirty="0">
                <a:solidFill>
                  <a:schemeClr val="bg1">
                    <a:lumMod val="65000"/>
                  </a:schemeClr>
                </a:solidFill>
                <a:sym typeface="Verdana"/>
              </a:rPr>
              <a:t>Engels</a:t>
            </a:r>
          </a:p>
          <a:p>
            <a:pPr>
              <a:buSzPct val="100000"/>
            </a:pPr>
            <a:r>
              <a:rPr lang="nl-BE" dirty="0">
                <a:solidFill>
                  <a:schemeClr val="bg1">
                    <a:lumMod val="65000"/>
                  </a:schemeClr>
                </a:solidFill>
                <a:sym typeface="Verdana"/>
              </a:rPr>
              <a:t>Voetbal</a:t>
            </a:r>
          </a:p>
        </p:txBody>
      </p:sp>
      <p:sp>
        <p:nvSpPr>
          <p:cNvPr id="873" name="Shape 873"/>
          <p:cNvSpPr txBox="1">
            <a:spLocks noGrp="1"/>
          </p:cNvSpPr>
          <p:nvPr>
            <p:ph type="title"/>
          </p:nvPr>
        </p:nvSpPr>
        <p:spPr/>
        <p:txBody>
          <a:bodyPr/>
          <a:lstStyle/>
          <a:p>
            <a:pPr lvl="0"/>
            <a:r>
              <a:rPr lang="en-US">
                <a:sym typeface="Verdana"/>
              </a:rPr>
              <a:t>Oefeningen</a:t>
            </a:r>
          </a:p>
        </p:txBody>
      </p:sp>
      <p:pic>
        <p:nvPicPr>
          <p:cNvPr id="6" name="Shape 767" descr="exercise-clip-art--exercise-clipart-9.gif"/>
          <p:cNvPicPr preferRelativeResize="0"/>
          <p:nvPr/>
        </p:nvPicPr>
        <p:blipFill>
          <a:blip r:embed="rId3">
            <a:alphaModFix/>
          </a:blip>
          <a:stretch>
            <a:fillRect/>
          </a:stretch>
        </p:blipFill>
        <p:spPr>
          <a:xfrm>
            <a:off x="7513993" y="188310"/>
            <a:ext cx="1411000" cy="956024"/>
          </a:xfrm>
          <a:prstGeom prst="rect">
            <a:avLst/>
          </a:prstGeom>
          <a:noFill/>
          <a:ln>
            <a:noFill/>
          </a:ln>
        </p:spPr>
      </p:pic>
      <p:pic>
        <p:nvPicPr>
          <p:cNvPr id="7" name="Shape 773" descr="Bb_transbkrd.png"/>
          <p:cNvPicPr preferRelativeResize="0">
            <a:picLocks noChangeAspect="1"/>
          </p:cNvPicPr>
          <p:nvPr/>
        </p:nvPicPr>
        <p:blipFill>
          <a:blip r:embed="rId4">
            <a:alphaModFix/>
          </a:blip>
          <a:stretch>
            <a:fillRect/>
          </a:stretch>
        </p:blipFill>
        <p:spPr>
          <a:xfrm>
            <a:off x="5687879" y="904748"/>
            <a:ext cx="782664" cy="571337"/>
          </a:xfrm>
          <a:prstGeom prst="rect">
            <a:avLst/>
          </a:prstGeom>
          <a:noFill/>
          <a:ln>
            <a:noFill/>
          </a:ln>
        </p:spPr>
      </p:pic>
      <p:sp>
        <p:nvSpPr>
          <p:cNvPr id="8" name="Shape 341"/>
          <p:cNvSpPr txBox="1">
            <a:spLocks/>
          </p:cNvSpPr>
          <p:nvPr/>
        </p:nvSpPr>
        <p:spPr>
          <a:xfrm>
            <a:off x="578947" y="958352"/>
            <a:ext cx="7964400" cy="2397028"/>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342900" marR="0" lvl="0" indent="-342900" algn="l" rtl="0">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nl-BE" dirty="0">
                <a:sym typeface="Verdana"/>
              </a:rPr>
              <a:t>Zie </a:t>
            </a:r>
            <a:r>
              <a:rPr lang="nl-BE" b="1" dirty="0">
                <a:solidFill>
                  <a:srgbClr val="0D2AFF"/>
                </a:solidFill>
                <a:latin typeface="Consolas" panose="020B0609020204030204" pitchFamily="49" charset="0"/>
                <a:sym typeface="Verdana"/>
              </a:rPr>
              <a:t>week3.zip</a:t>
            </a:r>
            <a:r>
              <a:rPr lang="nl-BE" dirty="0">
                <a:sym typeface="Verdana"/>
              </a:rPr>
              <a:t> op </a:t>
            </a:r>
            <a:r>
              <a:rPr lang="nl-BE" dirty="0" err="1">
                <a:sym typeface="Verdana"/>
              </a:rPr>
              <a:t>blackboard</a:t>
            </a:r>
            <a:endParaRPr lang="nl-BE" dirty="0">
              <a:sym typeface="Verdana"/>
            </a:endParaRPr>
          </a:p>
          <a:p>
            <a:pPr lvl="2"/>
            <a:r>
              <a:rPr lang="nl-BE" dirty="0">
                <a:sym typeface="Verdana"/>
              </a:rPr>
              <a:t>Eén start-project voor alle oefeningen</a:t>
            </a:r>
          </a:p>
          <a:p>
            <a:pPr lvl="2"/>
            <a:r>
              <a:rPr lang="nl-BE" b="1" dirty="0">
                <a:sym typeface="Verdana"/>
              </a:rPr>
              <a:t>Lees</a:t>
            </a:r>
            <a:r>
              <a:rPr lang="nl-BE" dirty="0">
                <a:sym typeface="Verdana"/>
              </a:rPr>
              <a:t> de code die je cadeau krijgt, je vindt veel herbruikbare code!</a:t>
            </a:r>
          </a:p>
          <a:p>
            <a:r>
              <a:rPr lang="nl-BE" dirty="0">
                <a:sym typeface="Verdana"/>
              </a:rPr>
              <a:t>Per onderwerp:</a:t>
            </a:r>
          </a:p>
        </p:txBody>
      </p:sp>
      <p:pic>
        <p:nvPicPr>
          <p:cNvPr id="9" name="Picture 8"/>
          <p:cNvPicPr>
            <a:picLocks noChangeAspect="1"/>
          </p:cNvPicPr>
          <p:nvPr/>
        </p:nvPicPr>
        <p:blipFill>
          <a:blip r:embed="rId5"/>
          <a:stretch>
            <a:fillRect/>
          </a:stretch>
        </p:blipFill>
        <p:spPr>
          <a:xfrm>
            <a:off x="7498495" y="1898544"/>
            <a:ext cx="688859" cy="744952"/>
          </a:xfrm>
          <a:prstGeom prst="rect">
            <a:avLst/>
          </a:prstGeom>
        </p:spPr>
      </p:pic>
      <p:sp>
        <p:nvSpPr>
          <p:cNvPr id="2" name="Right Brace 1"/>
          <p:cNvSpPr/>
          <p:nvPr/>
        </p:nvSpPr>
        <p:spPr>
          <a:xfrm>
            <a:off x="2991173" y="3408984"/>
            <a:ext cx="123987" cy="92214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0" name="Right Brace 9"/>
          <p:cNvSpPr/>
          <p:nvPr/>
        </p:nvSpPr>
        <p:spPr>
          <a:xfrm>
            <a:off x="2991172" y="4661763"/>
            <a:ext cx="123987" cy="922149"/>
          </a:xfrm>
          <a:prstGeom prst="rightBrace">
            <a:avLst/>
          </a:prstGeom>
          <a:ln w="38100">
            <a:solidFill>
              <a:srgbClr val="E3AF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3" name="TextBox 2"/>
          <p:cNvSpPr txBox="1"/>
          <p:nvPr/>
        </p:nvSpPr>
        <p:spPr>
          <a:xfrm>
            <a:off x="3425126" y="3685392"/>
            <a:ext cx="1082348" cy="369332"/>
          </a:xfrm>
          <a:prstGeom prst="rect">
            <a:avLst/>
          </a:prstGeom>
          <a:noFill/>
        </p:spPr>
        <p:txBody>
          <a:bodyPr wrap="none" rtlCol="0">
            <a:spAutoFit/>
          </a:bodyPr>
          <a:lstStyle/>
          <a:p>
            <a:r>
              <a:rPr lang="nl-BE" sz="1800" i="1" dirty="0"/>
              <a:t>Tekenen</a:t>
            </a:r>
          </a:p>
        </p:txBody>
      </p:sp>
      <p:sp>
        <p:nvSpPr>
          <p:cNvPr id="11" name="TextBox 10"/>
          <p:cNvSpPr txBox="1"/>
          <p:nvPr/>
        </p:nvSpPr>
        <p:spPr>
          <a:xfrm>
            <a:off x="3425126" y="4938171"/>
            <a:ext cx="1184940" cy="369332"/>
          </a:xfrm>
          <a:prstGeom prst="rect">
            <a:avLst/>
          </a:prstGeom>
          <a:noFill/>
        </p:spPr>
        <p:txBody>
          <a:bodyPr wrap="none" rtlCol="0">
            <a:spAutoFit/>
          </a:bodyPr>
          <a:lstStyle/>
          <a:p>
            <a:r>
              <a:rPr lang="nl-BE" sz="1800" i="1" dirty="0">
                <a:solidFill>
                  <a:schemeClr val="bg1">
                    <a:lumMod val="65000"/>
                  </a:schemeClr>
                </a:solidFill>
              </a:rPr>
              <a:t>Grafieken</a:t>
            </a:r>
          </a:p>
        </p:txBody>
      </p:sp>
      <p:pic>
        <p:nvPicPr>
          <p:cNvPr id="14" name="Shape 556"/>
          <p:cNvPicPr preferRelativeResize="0">
            <a:picLocks noChangeAspect="1"/>
          </p:cNvPicPr>
          <p:nvPr/>
        </p:nvPicPr>
        <p:blipFill rotWithShape="1">
          <a:blip r:embed="rId6">
            <a:alphaModFix/>
          </a:blip>
          <a:stretch/>
        </p:blipFill>
        <p:spPr>
          <a:xfrm>
            <a:off x="6190978" y="2759736"/>
            <a:ext cx="2867370" cy="1928801"/>
          </a:xfrm>
          <a:prstGeom prst="rect">
            <a:avLst/>
          </a:prstGeom>
          <a:noFill/>
          <a:ln>
            <a:noFill/>
          </a:ln>
        </p:spPr>
      </p:pic>
      <p:pic>
        <p:nvPicPr>
          <p:cNvPr id="15" name="Shape 557"/>
          <p:cNvPicPr preferRelativeResize="0">
            <a:picLocks noChangeAspect="1"/>
          </p:cNvPicPr>
          <p:nvPr/>
        </p:nvPicPr>
        <p:blipFill rotWithShape="1">
          <a:blip r:embed="rId7">
            <a:alphaModFix/>
          </a:blip>
          <a:stretch/>
        </p:blipFill>
        <p:spPr>
          <a:xfrm>
            <a:off x="6190978" y="4757431"/>
            <a:ext cx="2867965" cy="2028708"/>
          </a:xfrm>
          <a:prstGeom prst="rect">
            <a:avLst/>
          </a:prstGeom>
          <a:noFill/>
          <a:ln>
            <a:noFill/>
          </a:ln>
        </p:spPr>
      </p:pic>
    </p:spTree>
    <p:extLst>
      <p:ext uri="{BB962C8B-B14F-4D97-AF65-F5344CB8AC3E}">
        <p14:creationId xmlns:p14="http://schemas.microsoft.com/office/powerpoint/2010/main" val="466838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p:txBody>
          <a:bodyPr/>
          <a:lstStyle/>
          <a:p>
            <a:pPr lvl="0"/>
            <a:r>
              <a:rPr lang="en-US">
                <a:sym typeface="Verdana"/>
              </a:rPr>
              <a:t>Agenda deze week</a:t>
            </a:r>
            <a:endParaRPr lang="en-US" dirty="0">
              <a:sym typeface="Verdana"/>
            </a:endParaRPr>
          </a:p>
        </p:txBody>
      </p:sp>
      <p:pic>
        <p:nvPicPr>
          <p:cNvPr id="322" name="Shape 322"/>
          <p:cNvPicPr preferRelativeResize="0">
            <a:picLocks noChangeAspect="1"/>
          </p:cNvPicPr>
          <p:nvPr/>
        </p:nvPicPr>
        <p:blipFill rotWithShape="1">
          <a:blip r:embed="rId3">
            <a:alphaModFix/>
          </a:blip>
          <a:srcRect/>
          <a:stretch/>
        </p:blipFill>
        <p:spPr>
          <a:xfrm>
            <a:off x="7659703" y="848564"/>
            <a:ext cx="1074300" cy="1074300"/>
          </a:xfrm>
          <a:prstGeom prst="rect">
            <a:avLst/>
          </a:prstGeom>
          <a:noFill/>
          <a:ln>
            <a:noFill/>
          </a:ln>
        </p:spPr>
      </p:pic>
      <p:sp>
        <p:nvSpPr>
          <p:cNvPr id="2" name="Rectangle 1"/>
          <p:cNvSpPr/>
          <p:nvPr/>
        </p:nvSpPr>
        <p:spPr>
          <a:xfrm>
            <a:off x="578946" y="2367394"/>
            <a:ext cx="6170565" cy="825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sysClr val="windowText" lastClr="000000"/>
              </a:solidFill>
              <a:effectLst/>
              <a:uLnTx/>
              <a:uFillTx/>
            </a:endParaRPr>
          </a:p>
        </p:txBody>
      </p:sp>
      <p:sp>
        <p:nvSpPr>
          <p:cNvPr id="6" name="Shape 321"/>
          <p:cNvSpPr txBox="1">
            <a:spLocks/>
          </p:cNvSpPr>
          <p:nvPr/>
        </p:nvSpPr>
        <p:spPr>
          <a:xfrm>
            <a:off x="580475" y="1507239"/>
            <a:ext cx="6169037" cy="4033403"/>
          </a:xfrm>
          <a:prstGeom prst="rect">
            <a:avLst/>
          </a:prstGeom>
        </p:spPr>
        <p:txBody>
          <a:bodyPr vert="horz" wrap="square" lIns="91440" tIns="45720" rIns="91440" bIns="45720" rtlCol="0">
            <a:noAutofit/>
          </a:bodyPr>
          <a:lstStyle>
            <a:defPPr marR="0" lvl="0" algn="l" rtl="0">
              <a:lnSpc>
                <a:spcPct val="100000"/>
              </a:lnSpc>
              <a:spcBef>
                <a:spcPts val="0"/>
              </a:spcBef>
              <a:spcAft>
                <a:spcPts val="0"/>
              </a:spcAft>
            </a:defPPr>
            <a:lvl1pPr marL="342900" marR="0" lvl="0" indent="-342900" algn="l" rtl="0" eaLnBrk="1" hangingPunct="1">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eaLnBrk="1" hangingPunct="1">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eaLnBrk="1" hangingPunct="1">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eaLnBrk="1" hangingPunct="1">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eaLnBrk="1" hangingPunct="1">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eaLnBrk="1" hangingPunct="1">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buClr>
                <a:schemeClr val="lt1"/>
              </a:buClr>
              <a:buSzPct val="100000"/>
            </a:pPr>
            <a:r>
              <a:rPr lang="en-US" dirty="0" err="1">
                <a:solidFill>
                  <a:schemeClr val="bg1">
                    <a:lumMod val="50000"/>
                  </a:schemeClr>
                </a:solidFill>
                <a:latin typeface="Verdana"/>
                <a:ea typeface="Verdana"/>
                <a:cs typeface="Verdana"/>
                <a:sym typeface="Verdana"/>
              </a:rPr>
              <a:t>Tekenen</a:t>
            </a:r>
            <a:endParaRPr lang="en-US" dirty="0">
              <a:solidFill>
                <a:schemeClr val="bg1">
                  <a:lumMod val="50000"/>
                </a:schemeClr>
              </a:solidFill>
              <a:latin typeface="Verdana"/>
              <a:ea typeface="Verdana"/>
              <a:cs typeface="Verdana"/>
              <a:sym typeface="Verdana"/>
            </a:endParaRPr>
          </a:p>
          <a:p>
            <a:pPr lvl="2">
              <a:buClr>
                <a:schemeClr val="lt1"/>
              </a:buClr>
              <a:buSzPct val="100000"/>
            </a:pPr>
            <a:r>
              <a:rPr lang="en-US" dirty="0">
                <a:solidFill>
                  <a:schemeClr val="bg1">
                    <a:lumMod val="50000"/>
                  </a:schemeClr>
                </a:solidFill>
                <a:latin typeface="Verdana"/>
                <a:ea typeface="Verdana"/>
                <a:cs typeface="Verdana"/>
                <a:sym typeface="Verdana"/>
              </a:rPr>
              <a:t>Canvas </a:t>
            </a:r>
            <a:r>
              <a:rPr lang="en-US" dirty="0" err="1">
                <a:solidFill>
                  <a:schemeClr val="bg1">
                    <a:lumMod val="50000"/>
                  </a:schemeClr>
                </a:solidFill>
                <a:latin typeface="Verdana"/>
                <a:ea typeface="Verdana"/>
                <a:cs typeface="Verdana"/>
                <a:sym typeface="Verdana"/>
              </a:rPr>
              <a:t>en</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GraphicsContext</a:t>
            </a:r>
            <a:endParaRPr lang="en-US" dirty="0">
              <a:solidFill>
                <a:schemeClr val="bg1">
                  <a:lumMod val="50000"/>
                </a:schemeClr>
              </a:solidFill>
              <a:latin typeface="Verdana"/>
              <a:ea typeface="Verdana"/>
              <a:cs typeface="Verdana"/>
              <a:sym typeface="Verdana"/>
            </a:endParaRPr>
          </a:p>
          <a:p>
            <a:pPr>
              <a:spcAft>
                <a:spcPts val="0"/>
              </a:spcAft>
              <a:buClr>
                <a:schemeClr val="lt1"/>
              </a:buClr>
              <a:buSzPct val="100000"/>
            </a:pPr>
            <a:r>
              <a:rPr lang="en-US" dirty="0" err="1">
                <a:solidFill>
                  <a:schemeClr val="lt1"/>
                </a:solidFill>
                <a:latin typeface="Verdana"/>
                <a:ea typeface="Verdana"/>
                <a:cs typeface="Verdana"/>
                <a:sym typeface="Verdana"/>
              </a:rPr>
              <a:t>Grafieken</a:t>
            </a:r>
            <a:endParaRPr lang="en-US" dirty="0">
              <a:solidFill>
                <a:schemeClr val="lt1"/>
              </a:solidFill>
              <a:latin typeface="Verdana"/>
              <a:ea typeface="Verdana"/>
              <a:cs typeface="Verdana"/>
              <a:sym typeface="Verdana"/>
            </a:endParaRPr>
          </a:p>
          <a:p>
            <a:pPr lvl="2">
              <a:buClr>
                <a:schemeClr val="lt1"/>
              </a:buClr>
              <a:buSzPct val="100000"/>
            </a:pPr>
            <a:r>
              <a:rPr lang="en-US" dirty="0">
                <a:solidFill>
                  <a:schemeClr val="lt1"/>
                </a:solidFill>
                <a:latin typeface="Verdana"/>
                <a:ea typeface="Verdana"/>
                <a:cs typeface="Verdana"/>
                <a:sym typeface="Verdana"/>
              </a:rPr>
              <a:t>Chart – </a:t>
            </a:r>
            <a:r>
              <a:rPr lang="en-US" dirty="0" err="1">
                <a:solidFill>
                  <a:schemeClr val="lt1"/>
                </a:solidFill>
                <a:latin typeface="Verdana"/>
                <a:ea typeface="Verdana"/>
                <a:cs typeface="Verdana"/>
                <a:sym typeface="Verdana"/>
              </a:rPr>
              <a:t>PieChart</a:t>
            </a:r>
            <a:r>
              <a:rPr lang="en-US" dirty="0">
                <a:solidFill>
                  <a:schemeClr val="lt1"/>
                </a:solidFill>
                <a:latin typeface="Verdana"/>
                <a:ea typeface="Verdana"/>
                <a:cs typeface="Verdana"/>
                <a:sym typeface="Verdana"/>
              </a:rPr>
              <a:t> – </a:t>
            </a:r>
            <a:r>
              <a:rPr lang="en-US" dirty="0" err="1">
                <a:solidFill>
                  <a:schemeClr val="lt1"/>
                </a:solidFill>
                <a:latin typeface="Verdana"/>
                <a:ea typeface="Verdana"/>
                <a:cs typeface="Verdana"/>
                <a:sym typeface="Verdana"/>
              </a:rPr>
              <a:t>LineChart</a:t>
            </a:r>
            <a:endParaRPr lang="en-US" dirty="0">
              <a:solidFill>
                <a:schemeClr val="lt1"/>
              </a:solidFill>
              <a:latin typeface="Verdana"/>
              <a:ea typeface="Verdana"/>
              <a:cs typeface="Verdana"/>
              <a:sym typeface="Verdana"/>
            </a:endParaRPr>
          </a:p>
          <a:p>
            <a:pPr>
              <a:spcAft>
                <a:spcPts val="0"/>
              </a:spcAft>
              <a:buClr>
                <a:schemeClr val="lt1"/>
              </a:buClr>
              <a:buSzPct val="100000"/>
            </a:pPr>
            <a:r>
              <a:rPr lang="en-US" dirty="0" err="1">
                <a:solidFill>
                  <a:schemeClr val="lt1"/>
                </a:solidFill>
                <a:latin typeface="Verdana"/>
                <a:ea typeface="Verdana"/>
                <a:cs typeface="Verdana"/>
                <a:sym typeface="Verdana"/>
              </a:rPr>
              <a:t>Meerdere</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schermen</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en</a:t>
            </a:r>
            <a:r>
              <a:rPr lang="en-US" dirty="0">
                <a:solidFill>
                  <a:schemeClr val="lt1"/>
                </a:solidFill>
                <a:latin typeface="Verdana"/>
                <a:ea typeface="Verdana"/>
                <a:cs typeface="Verdana"/>
                <a:sym typeface="Verdana"/>
              </a:rPr>
              <a:t> MVP</a:t>
            </a:r>
          </a:p>
          <a:p>
            <a:pPr lvl="2">
              <a:buClr>
                <a:schemeClr val="lt1"/>
              </a:buClr>
              <a:buSzPct val="100000"/>
            </a:pPr>
            <a:r>
              <a:rPr lang="en-US" dirty="0" err="1">
                <a:solidFill>
                  <a:schemeClr val="lt1"/>
                </a:solidFill>
                <a:latin typeface="Verdana"/>
                <a:ea typeface="Verdana"/>
                <a:cs typeface="Verdana"/>
                <a:sym typeface="Verdana"/>
              </a:rPr>
              <a:t>Voorbeeld</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ganzenbord</a:t>
            </a:r>
            <a:endParaRPr lang="en-US" dirty="0">
              <a:solidFill>
                <a:schemeClr val="lt1"/>
              </a:solidFill>
              <a:latin typeface="Verdana"/>
              <a:ea typeface="Verdana"/>
              <a:cs typeface="Verdana"/>
              <a:sym typeface="Verdana"/>
            </a:endParaRPr>
          </a:p>
          <a:p>
            <a:pPr lvl="1">
              <a:spcAft>
                <a:spcPts val="1000"/>
              </a:spcAft>
              <a:buClr>
                <a:schemeClr val="lt1"/>
              </a:buClr>
              <a:buSzPct val="100000"/>
            </a:pPr>
            <a:r>
              <a:rPr lang="en-US" sz="2400" dirty="0">
                <a:solidFill>
                  <a:schemeClr val="lt1"/>
                </a:solidFill>
                <a:latin typeface="Verdana"/>
                <a:ea typeface="Verdana"/>
                <a:cs typeface="Verdana"/>
                <a:sym typeface="Verdana"/>
              </a:rPr>
              <a:t>Background</a:t>
            </a:r>
          </a:p>
          <a:p>
            <a:pPr>
              <a:spcBef>
                <a:spcPts val="600"/>
              </a:spcBef>
              <a:spcAft>
                <a:spcPts val="0"/>
              </a:spcAft>
              <a:buClr>
                <a:schemeClr val="lt1"/>
              </a:buClr>
              <a:buSzPct val="100000"/>
            </a:pPr>
            <a:r>
              <a:rPr lang="en-US" dirty="0">
                <a:solidFill>
                  <a:schemeClr val="lt1"/>
                </a:solidFill>
                <a:latin typeface="Verdana"/>
                <a:ea typeface="Verdana"/>
                <a:cs typeface="Verdana"/>
                <a:sym typeface="Verdana"/>
              </a:rPr>
              <a:t>Project</a:t>
            </a:r>
          </a:p>
          <a:p>
            <a:pPr lvl="2">
              <a:spcBef>
                <a:spcPts val="600"/>
              </a:spcBef>
              <a:buClr>
                <a:schemeClr val="lt1"/>
              </a:buClr>
              <a:buSzPct val="100000"/>
            </a:pPr>
            <a:r>
              <a:rPr lang="en-US" dirty="0">
                <a:solidFill>
                  <a:schemeClr val="lt1"/>
                </a:solidFill>
                <a:latin typeface="Verdana"/>
                <a:ea typeface="Verdana"/>
                <a:cs typeface="Verdana"/>
                <a:sym typeface="Verdana"/>
              </a:rPr>
              <a:t>Focus op graphics </a:t>
            </a:r>
            <a:r>
              <a:rPr lang="en-US" dirty="0" err="1">
                <a:solidFill>
                  <a:schemeClr val="lt1"/>
                </a:solidFill>
                <a:latin typeface="Verdana"/>
                <a:ea typeface="Verdana"/>
                <a:cs typeface="Verdana"/>
                <a:sym typeface="Verdana"/>
              </a:rPr>
              <a:t>en</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meerdere</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schermen</a:t>
            </a:r>
            <a:endParaRPr lang="en-US"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026929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p:nvPr/>
        </p:nvSpPr>
        <p:spPr>
          <a:xfrm>
            <a:off x="4623031" y="5251603"/>
            <a:ext cx="138133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cxnSp>
        <p:nvCxnSpPr>
          <p:cNvPr id="497" name="Shape 497"/>
          <p:cNvCxnSpPr>
            <a:stCxn id="495" idx="0"/>
            <a:endCxn id="516" idx="2"/>
          </p:cNvCxnSpPr>
          <p:nvPr/>
        </p:nvCxnSpPr>
        <p:spPr>
          <a:xfrm rot="5400000" flipH="1" flipV="1">
            <a:off x="5064831" y="5000969"/>
            <a:ext cx="499502" cy="1766"/>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498" name="Shape 498"/>
          <p:cNvCxnSpPr>
            <a:stCxn id="500" idx="0"/>
            <a:endCxn id="515" idx="2"/>
          </p:cNvCxnSpPr>
          <p:nvPr/>
        </p:nvCxnSpPr>
        <p:spPr>
          <a:xfrm rot="16200000" flipV="1">
            <a:off x="3187423" y="5001348"/>
            <a:ext cx="500422" cy="313"/>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00" name="Shape 500"/>
          <p:cNvSpPr txBox="1"/>
          <p:nvPr/>
        </p:nvSpPr>
        <p:spPr>
          <a:xfrm>
            <a:off x="2746809" y="5251716"/>
            <a:ext cx="1381961"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cxnSp>
        <p:nvCxnSpPr>
          <p:cNvPr id="501" name="Shape 501"/>
          <p:cNvCxnSpPr>
            <a:stCxn id="502" idx="0"/>
            <a:endCxn id="508" idx="2"/>
          </p:cNvCxnSpPr>
          <p:nvPr/>
        </p:nvCxnSpPr>
        <p:spPr>
          <a:xfrm rot="16200000" flipV="1">
            <a:off x="1308697" y="4999981"/>
            <a:ext cx="502527" cy="943"/>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02" name="Shape 502"/>
          <p:cNvSpPr txBox="1"/>
          <p:nvPr/>
        </p:nvSpPr>
        <p:spPr>
          <a:xfrm>
            <a:off x="869450" y="5251716"/>
            <a:ext cx="1381961"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a:t>
            </a:r>
          </a:p>
        </p:txBody>
      </p:sp>
      <p:sp>
        <p:nvSpPr>
          <p:cNvPr id="503" name="Shape 503"/>
          <p:cNvSpPr txBox="1"/>
          <p:nvPr/>
        </p:nvSpPr>
        <p:spPr>
          <a:xfrm>
            <a:off x="6507761" y="3380349"/>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Webview</a:t>
            </a:r>
          </a:p>
        </p:txBody>
      </p:sp>
      <p:cxnSp>
        <p:nvCxnSpPr>
          <p:cNvPr id="504" name="Shape 504"/>
          <p:cNvCxnSpPr>
            <a:stCxn id="503" idx="0"/>
            <a:endCxn id="507" idx="2"/>
          </p:cNvCxnSpPr>
          <p:nvPr/>
        </p:nvCxnSpPr>
        <p:spPr>
          <a:xfrm rot="16200000" flipV="1">
            <a:off x="5920677" y="2102713"/>
            <a:ext cx="672424" cy="1882847"/>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06" name="Shape 506"/>
          <p:cNvSpPr txBox="1"/>
          <p:nvPr/>
        </p:nvSpPr>
        <p:spPr>
          <a:xfrm>
            <a:off x="5550068" y="1314500"/>
            <a:ext cx="1381102" cy="377004"/>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Node</a:t>
            </a:r>
          </a:p>
        </p:txBody>
      </p:sp>
      <p:sp>
        <p:nvSpPr>
          <p:cNvPr id="507" name="Shape 507"/>
          <p:cNvSpPr txBox="1"/>
          <p:nvPr/>
        </p:nvSpPr>
        <p:spPr>
          <a:xfrm>
            <a:off x="4624914" y="2359025"/>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Parent</a:t>
            </a:r>
          </a:p>
        </p:txBody>
      </p:sp>
      <p:sp>
        <p:nvSpPr>
          <p:cNvPr id="508" name="Shape 508"/>
          <p:cNvSpPr txBox="1"/>
          <p:nvPr/>
        </p:nvSpPr>
        <p:spPr>
          <a:xfrm>
            <a:off x="869450" y="4400289"/>
            <a:ext cx="1380076"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Control</a:t>
            </a:r>
          </a:p>
        </p:txBody>
      </p:sp>
      <p:sp>
        <p:nvSpPr>
          <p:cNvPr id="509" name="Shape 509"/>
          <p:cNvSpPr txBox="1"/>
          <p:nvPr/>
        </p:nvSpPr>
        <p:spPr>
          <a:xfrm>
            <a:off x="2747554" y="3380349"/>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Region</a:t>
            </a:r>
          </a:p>
        </p:txBody>
      </p:sp>
      <p:cxnSp>
        <p:nvCxnSpPr>
          <p:cNvPr id="510" name="Shape 510"/>
          <p:cNvCxnSpPr>
            <a:stCxn id="520" idx="0"/>
            <a:endCxn id="506" idx="2"/>
          </p:cNvCxnSpPr>
          <p:nvPr/>
        </p:nvCxnSpPr>
        <p:spPr>
          <a:xfrm rot="16200000" flipV="1">
            <a:off x="6384441" y="1547682"/>
            <a:ext cx="670050" cy="957693"/>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511" name="Shape 511"/>
          <p:cNvCxnSpPr>
            <a:stCxn id="507" idx="0"/>
            <a:endCxn id="506" idx="2"/>
          </p:cNvCxnSpPr>
          <p:nvPr/>
        </p:nvCxnSpPr>
        <p:spPr>
          <a:xfrm rot="5400000" flipH="1" flipV="1">
            <a:off x="5444282" y="1562688"/>
            <a:ext cx="667521" cy="925154"/>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12" name="Shape 512"/>
          <p:cNvSpPr txBox="1"/>
          <p:nvPr/>
        </p:nvSpPr>
        <p:spPr>
          <a:xfrm>
            <a:off x="4628232" y="3380349"/>
            <a:ext cx="137880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Group</a:t>
            </a:r>
          </a:p>
        </p:txBody>
      </p:sp>
      <p:cxnSp>
        <p:nvCxnSpPr>
          <p:cNvPr id="513" name="Shape 513"/>
          <p:cNvCxnSpPr>
            <a:stCxn id="509" idx="0"/>
            <a:endCxn id="507" idx="2"/>
          </p:cNvCxnSpPr>
          <p:nvPr/>
        </p:nvCxnSpPr>
        <p:spPr>
          <a:xfrm rot="5400000" flipH="1" flipV="1">
            <a:off x="4040573" y="2105457"/>
            <a:ext cx="672424" cy="1877360"/>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514" name="Shape 514"/>
          <p:cNvCxnSpPr>
            <a:stCxn id="512" idx="0"/>
            <a:endCxn id="507" idx="2"/>
          </p:cNvCxnSpPr>
          <p:nvPr/>
        </p:nvCxnSpPr>
        <p:spPr>
          <a:xfrm rot="16200000" flipV="1">
            <a:off x="4980338" y="3043052"/>
            <a:ext cx="672424" cy="2170"/>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15" name="Shape 515"/>
          <p:cNvSpPr txBox="1"/>
          <p:nvPr/>
        </p:nvSpPr>
        <p:spPr>
          <a:xfrm>
            <a:off x="2746809" y="4402394"/>
            <a:ext cx="138133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Pane</a:t>
            </a:r>
          </a:p>
        </p:txBody>
      </p:sp>
      <p:sp>
        <p:nvSpPr>
          <p:cNvPr id="516" name="Shape 516"/>
          <p:cNvSpPr txBox="1"/>
          <p:nvPr/>
        </p:nvSpPr>
        <p:spPr>
          <a:xfrm>
            <a:off x="4626563" y="4403201"/>
            <a:ext cx="1377803" cy="348900"/>
          </a:xfrm>
          <a:prstGeom prst="rect">
            <a:avLst/>
          </a:prstGeom>
          <a:solidFill>
            <a:schemeClr val="accent6">
              <a:lumMod val="20000"/>
              <a:lumOff val="80000"/>
            </a:schemeClr>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panose="020B0609020204030204" pitchFamily="49" charset="0"/>
                <a:sym typeface="Arial"/>
              </a:rPr>
              <a:t>Chart</a:t>
            </a:r>
          </a:p>
        </p:txBody>
      </p:sp>
      <p:cxnSp>
        <p:nvCxnSpPr>
          <p:cNvPr id="517" name="Shape 517"/>
          <p:cNvCxnSpPr>
            <a:stCxn id="508" idx="0"/>
            <a:endCxn id="509" idx="2"/>
          </p:cNvCxnSpPr>
          <p:nvPr/>
        </p:nvCxnSpPr>
        <p:spPr>
          <a:xfrm rot="5400000" flipH="1" flipV="1">
            <a:off x="2163276" y="3125461"/>
            <a:ext cx="671040" cy="1878617"/>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518" name="Shape 518"/>
          <p:cNvCxnSpPr>
            <a:stCxn id="515" idx="0"/>
            <a:endCxn id="509" idx="2"/>
          </p:cNvCxnSpPr>
          <p:nvPr/>
        </p:nvCxnSpPr>
        <p:spPr>
          <a:xfrm rot="5400000" flipH="1" flipV="1">
            <a:off x="3101219" y="4065508"/>
            <a:ext cx="673145" cy="628"/>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519" name="Shape 519"/>
          <p:cNvCxnSpPr>
            <a:stCxn id="516" idx="0"/>
            <a:endCxn id="509" idx="2"/>
          </p:cNvCxnSpPr>
          <p:nvPr/>
        </p:nvCxnSpPr>
        <p:spPr>
          <a:xfrm rot="16200000" flipV="1">
            <a:off x="4039809" y="3127545"/>
            <a:ext cx="673952" cy="1877360"/>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20" name="Shape 520"/>
          <p:cNvSpPr txBox="1"/>
          <p:nvPr/>
        </p:nvSpPr>
        <p:spPr>
          <a:xfrm>
            <a:off x="6507761" y="2361554"/>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panose="020B0609020204030204" pitchFamily="49" charset="0"/>
                <a:sym typeface="Arial"/>
              </a:rPr>
              <a:t>Canvas</a:t>
            </a:r>
          </a:p>
        </p:txBody>
      </p:sp>
      <p:sp>
        <p:nvSpPr>
          <p:cNvPr id="156" name="Isosceles Triangle 155"/>
          <p:cNvSpPr/>
          <p:nvPr/>
        </p:nvSpPr>
        <p:spPr>
          <a:xfrm>
            <a:off x="5206485" y="2712633"/>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Isosceles Triangle 157"/>
          <p:cNvSpPr/>
          <p:nvPr/>
        </p:nvSpPr>
        <p:spPr>
          <a:xfrm>
            <a:off x="5206485" y="4775468"/>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Isosceles Triangle 158"/>
          <p:cNvSpPr/>
          <p:nvPr/>
        </p:nvSpPr>
        <p:spPr>
          <a:xfrm>
            <a:off x="3329126" y="4756494"/>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Isosceles Triangle 159"/>
          <p:cNvSpPr/>
          <p:nvPr/>
        </p:nvSpPr>
        <p:spPr>
          <a:xfrm>
            <a:off x="1450824" y="4747204"/>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Shape 516"/>
          <p:cNvSpPr txBox="1"/>
          <p:nvPr/>
        </p:nvSpPr>
        <p:spPr>
          <a:xfrm>
            <a:off x="6507761" y="4398304"/>
            <a:ext cx="1377803"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sp>
        <p:nvSpPr>
          <p:cNvPr id="49" name="Shape 495"/>
          <p:cNvSpPr txBox="1"/>
          <p:nvPr/>
        </p:nvSpPr>
        <p:spPr>
          <a:xfrm>
            <a:off x="6498627" y="5246706"/>
            <a:ext cx="138133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cxnSp>
        <p:nvCxnSpPr>
          <p:cNvPr id="5" name="Straight Connector 4"/>
          <p:cNvCxnSpPr>
            <a:stCxn id="49" idx="0"/>
            <a:endCxn id="51" idx="0"/>
          </p:cNvCxnSpPr>
          <p:nvPr/>
        </p:nvCxnSpPr>
        <p:spPr>
          <a:xfrm flipH="1" flipV="1">
            <a:off x="7189294" y="4770571"/>
            <a:ext cx="1" cy="476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Isosceles Triangle 50"/>
          <p:cNvSpPr/>
          <p:nvPr/>
        </p:nvSpPr>
        <p:spPr>
          <a:xfrm>
            <a:off x="7082081" y="4770571"/>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8" name="Shape 519"/>
          <p:cNvCxnSpPr>
            <a:stCxn id="48" idx="0"/>
            <a:endCxn id="509" idx="2"/>
          </p:cNvCxnSpPr>
          <p:nvPr/>
        </p:nvCxnSpPr>
        <p:spPr>
          <a:xfrm rot="16200000" flipV="1">
            <a:off x="4982857" y="2184498"/>
            <a:ext cx="669055" cy="3758558"/>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157" name="Isosceles Triangle 156"/>
          <p:cNvSpPr/>
          <p:nvPr/>
        </p:nvSpPr>
        <p:spPr>
          <a:xfrm>
            <a:off x="3330893" y="3735168"/>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Shape 520"/>
          <p:cNvSpPr txBox="1"/>
          <p:nvPr/>
        </p:nvSpPr>
        <p:spPr>
          <a:xfrm>
            <a:off x="2738532" y="2359025"/>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a:t>
            </a:r>
          </a:p>
        </p:txBody>
      </p:sp>
      <p:cxnSp>
        <p:nvCxnSpPr>
          <p:cNvPr id="62" name="Shape 511"/>
          <p:cNvCxnSpPr>
            <a:stCxn id="61" idx="0"/>
            <a:endCxn id="506" idx="2"/>
          </p:cNvCxnSpPr>
          <p:nvPr/>
        </p:nvCxnSpPr>
        <p:spPr>
          <a:xfrm rot="5400000" flipH="1" flipV="1">
            <a:off x="4501091" y="619497"/>
            <a:ext cx="667521" cy="2811536"/>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155" name="Isosceles Triangle 154"/>
          <p:cNvSpPr/>
          <p:nvPr/>
        </p:nvSpPr>
        <p:spPr>
          <a:xfrm>
            <a:off x="6133405" y="1695399"/>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Shape 373"/>
          <p:cNvSpPr/>
          <p:nvPr/>
        </p:nvSpPr>
        <p:spPr>
          <a:xfrm>
            <a:off x="4476204" y="4196588"/>
            <a:ext cx="1678523" cy="761700"/>
          </a:xfrm>
          <a:prstGeom prst="ellipse">
            <a:avLst/>
          </a:prstGeom>
          <a:noFill/>
          <a:ln w="5715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8" name="Title 1"/>
          <p:cNvSpPr>
            <a:spLocks noGrp="1"/>
          </p:cNvSpPr>
          <p:nvPr>
            <p:ph type="title"/>
          </p:nvPr>
        </p:nvSpPr>
        <p:spPr>
          <a:xfrm>
            <a:off x="578947" y="126727"/>
            <a:ext cx="7964400" cy="585851"/>
          </a:xfrm>
        </p:spPr>
        <p:txBody>
          <a:bodyPr/>
          <a:lstStyle/>
          <a:p>
            <a:r>
              <a:rPr lang="en-US" dirty="0">
                <a:latin typeface="Consolas" panose="020B0609020204030204" pitchFamily="49" charset="0"/>
              </a:rPr>
              <a:t>Chart</a:t>
            </a:r>
            <a:r>
              <a:rPr lang="en-US" dirty="0"/>
              <a:t> in de </a:t>
            </a:r>
            <a:r>
              <a:rPr lang="en-US" dirty="0" err="1"/>
              <a:t>Klasse</a:t>
            </a:r>
            <a:r>
              <a:rPr lang="en-US" dirty="0"/>
              <a:t> </a:t>
            </a:r>
            <a:r>
              <a:rPr lang="en-US" dirty="0" err="1"/>
              <a:t>Hiërarchie</a:t>
            </a:r>
            <a:endParaRPr lang="nl-BE" dirty="0"/>
          </a:p>
        </p:txBody>
      </p:sp>
    </p:spTree>
    <p:extLst>
      <p:ext uri="{BB962C8B-B14F-4D97-AF65-F5344CB8AC3E}">
        <p14:creationId xmlns:p14="http://schemas.microsoft.com/office/powerpoint/2010/main" val="1980680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1" name="Shape 621"/>
          <p:cNvPicPr preferRelativeResize="0">
            <a:picLocks noChangeAspect="1"/>
          </p:cNvPicPr>
          <p:nvPr/>
        </p:nvPicPr>
        <p:blipFill rotWithShape="1">
          <a:blip r:embed="rId3">
            <a:alphaModFix/>
          </a:blip>
          <a:stretch/>
        </p:blipFill>
        <p:spPr>
          <a:xfrm>
            <a:off x="636265" y="1100737"/>
            <a:ext cx="2072177" cy="2072177"/>
          </a:xfrm>
          <a:prstGeom prst="rect">
            <a:avLst/>
          </a:prstGeom>
          <a:noFill/>
          <a:ln>
            <a:noFill/>
          </a:ln>
        </p:spPr>
      </p:pic>
      <p:pic>
        <p:nvPicPr>
          <p:cNvPr id="622" name="Shape 622"/>
          <p:cNvPicPr preferRelativeResize="0">
            <a:picLocks noChangeAspect="1"/>
          </p:cNvPicPr>
          <p:nvPr/>
        </p:nvPicPr>
        <p:blipFill rotWithShape="1">
          <a:blip r:embed="rId4">
            <a:alphaModFix/>
          </a:blip>
          <a:stretch/>
        </p:blipFill>
        <p:spPr>
          <a:xfrm>
            <a:off x="3265240" y="1151108"/>
            <a:ext cx="2312004" cy="1893825"/>
          </a:xfrm>
          <a:prstGeom prst="rect">
            <a:avLst/>
          </a:prstGeom>
          <a:noFill/>
          <a:ln w="12700" cap="flat" cmpd="sng">
            <a:solidFill>
              <a:schemeClr val="dk1"/>
            </a:solidFill>
            <a:prstDash val="solid"/>
            <a:round/>
            <a:headEnd type="none" w="med" len="med"/>
            <a:tailEnd type="none" w="med" len="med"/>
          </a:ln>
        </p:spPr>
      </p:pic>
      <p:pic>
        <p:nvPicPr>
          <p:cNvPr id="623" name="Shape 623"/>
          <p:cNvPicPr preferRelativeResize="0">
            <a:picLocks noChangeAspect="1"/>
          </p:cNvPicPr>
          <p:nvPr/>
        </p:nvPicPr>
        <p:blipFill rotWithShape="1">
          <a:blip r:embed="rId5">
            <a:alphaModFix/>
          </a:blip>
          <a:stretch/>
        </p:blipFill>
        <p:spPr>
          <a:xfrm>
            <a:off x="6134042" y="1151108"/>
            <a:ext cx="2492609" cy="1893825"/>
          </a:xfrm>
          <a:prstGeom prst="rect">
            <a:avLst/>
          </a:prstGeom>
          <a:noFill/>
          <a:ln w="12700" cap="flat" cmpd="sng">
            <a:solidFill>
              <a:schemeClr val="dk1"/>
            </a:solidFill>
            <a:prstDash val="solid"/>
            <a:round/>
            <a:headEnd type="none" w="med" len="med"/>
            <a:tailEnd type="none" w="med" len="med"/>
          </a:ln>
        </p:spPr>
      </p:pic>
      <p:pic>
        <p:nvPicPr>
          <p:cNvPr id="624" name="Shape 624"/>
          <p:cNvPicPr preferRelativeResize="0">
            <a:picLocks noChangeAspect="1"/>
          </p:cNvPicPr>
          <p:nvPr/>
        </p:nvPicPr>
        <p:blipFill rotWithShape="1">
          <a:blip r:embed="rId6">
            <a:alphaModFix/>
          </a:blip>
          <a:stretch/>
        </p:blipFill>
        <p:spPr>
          <a:xfrm>
            <a:off x="439884" y="3979080"/>
            <a:ext cx="2464937" cy="1870555"/>
          </a:xfrm>
          <a:prstGeom prst="rect">
            <a:avLst/>
          </a:prstGeom>
          <a:noFill/>
          <a:ln w="12700" cap="flat" cmpd="sng">
            <a:solidFill>
              <a:schemeClr val="dk1"/>
            </a:solidFill>
            <a:prstDash val="solid"/>
            <a:round/>
            <a:headEnd type="none" w="med" len="med"/>
            <a:tailEnd type="none" w="med" len="med"/>
          </a:ln>
        </p:spPr>
      </p:pic>
      <p:pic>
        <p:nvPicPr>
          <p:cNvPr id="625" name="Shape 625"/>
          <p:cNvPicPr preferRelativeResize="0">
            <a:picLocks noChangeAspect="1"/>
          </p:cNvPicPr>
          <p:nvPr/>
        </p:nvPicPr>
        <p:blipFill rotWithShape="1">
          <a:blip r:embed="rId7">
            <a:alphaModFix/>
          </a:blip>
          <a:stretch/>
        </p:blipFill>
        <p:spPr>
          <a:xfrm>
            <a:off x="3263834" y="3979080"/>
            <a:ext cx="2312004" cy="1859136"/>
          </a:xfrm>
          <a:prstGeom prst="rect">
            <a:avLst/>
          </a:prstGeom>
          <a:noFill/>
          <a:ln w="12700" cap="flat" cmpd="sng">
            <a:solidFill>
              <a:schemeClr val="dk1"/>
            </a:solidFill>
            <a:prstDash val="solid"/>
            <a:round/>
            <a:headEnd type="none" w="med" len="med"/>
            <a:tailEnd type="none" w="med" len="med"/>
          </a:ln>
        </p:spPr>
      </p:pic>
      <p:pic>
        <p:nvPicPr>
          <p:cNvPr id="626" name="Shape 626"/>
          <p:cNvPicPr preferRelativeResize="0">
            <a:picLocks noChangeAspect="1"/>
          </p:cNvPicPr>
          <p:nvPr/>
        </p:nvPicPr>
        <p:blipFill rotWithShape="1">
          <a:blip r:embed="rId8">
            <a:alphaModFix/>
          </a:blip>
          <a:stretch/>
        </p:blipFill>
        <p:spPr>
          <a:xfrm>
            <a:off x="6134042" y="3979080"/>
            <a:ext cx="2488246" cy="2060817"/>
          </a:xfrm>
          <a:prstGeom prst="rect">
            <a:avLst/>
          </a:prstGeom>
          <a:noFill/>
          <a:ln w="12700" cap="flat" cmpd="sng">
            <a:solidFill>
              <a:schemeClr val="dk1"/>
            </a:solidFill>
            <a:prstDash val="solid"/>
            <a:round/>
            <a:headEnd type="none" w="med" len="med"/>
            <a:tailEnd type="none" w="med" len="med"/>
          </a:ln>
        </p:spPr>
      </p:pic>
      <p:sp>
        <p:nvSpPr>
          <p:cNvPr id="627" name="Shape 627"/>
          <p:cNvSpPr/>
          <p:nvPr/>
        </p:nvSpPr>
        <p:spPr>
          <a:xfrm>
            <a:off x="959702" y="6163501"/>
            <a:ext cx="1425300" cy="492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dirty="0" err="1">
                <a:solidFill>
                  <a:schemeClr val="dk1"/>
                </a:solidFill>
                <a:latin typeface="Courier New"/>
                <a:ea typeface="Courier New"/>
                <a:cs typeface="Courier New"/>
                <a:sym typeface="Courier New"/>
              </a:rPr>
              <a:t>AreaChart</a:t>
            </a:r>
            <a:endParaRPr lang="en-US" sz="1800" b="1" dirty="0">
              <a:solidFill>
                <a:schemeClr val="dk1"/>
              </a:solidFill>
              <a:latin typeface="Courier New"/>
              <a:ea typeface="Courier New"/>
              <a:cs typeface="Courier New"/>
              <a:sym typeface="Courier New"/>
            </a:endParaRPr>
          </a:p>
        </p:txBody>
      </p:sp>
      <p:sp>
        <p:nvSpPr>
          <p:cNvPr id="628" name="Shape 628"/>
          <p:cNvSpPr/>
          <p:nvPr/>
        </p:nvSpPr>
        <p:spPr>
          <a:xfrm>
            <a:off x="3530591" y="6163501"/>
            <a:ext cx="1701000" cy="492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dirty="0" err="1">
                <a:solidFill>
                  <a:schemeClr val="dk1"/>
                </a:solidFill>
                <a:latin typeface="Courier New"/>
                <a:ea typeface="Courier New"/>
                <a:cs typeface="Courier New"/>
                <a:sym typeface="Courier New"/>
              </a:rPr>
              <a:t>BubbleChart</a:t>
            </a:r>
            <a:endParaRPr lang="en-US" sz="1800" b="1" dirty="0">
              <a:solidFill>
                <a:schemeClr val="dk1"/>
              </a:solidFill>
              <a:latin typeface="Courier New"/>
              <a:ea typeface="Courier New"/>
              <a:cs typeface="Courier New"/>
              <a:sym typeface="Courier New"/>
            </a:endParaRPr>
          </a:p>
        </p:txBody>
      </p:sp>
      <p:sp>
        <p:nvSpPr>
          <p:cNvPr id="629" name="Shape 629"/>
          <p:cNvSpPr/>
          <p:nvPr/>
        </p:nvSpPr>
        <p:spPr>
          <a:xfrm>
            <a:off x="6458665" y="6163501"/>
            <a:ext cx="1838999" cy="492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dirty="0" err="1">
                <a:solidFill>
                  <a:schemeClr val="dk1"/>
                </a:solidFill>
                <a:latin typeface="Courier New"/>
                <a:ea typeface="Courier New"/>
                <a:cs typeface="Courier New"/>
                <a:sym typeface="Courier New"/>
              </a:rPr>
              <a:t>ScatterChart</a:t>
            </a:r>
            <a:endParaRPr lang="en-US" sz="1800" b="1" dirty="0">
              <a:solidFill>
                <a:schemeClr val="dk1"/>
              </a:solidFill>
              <a:latin typeface="Courier New"/>
              <a:ea typeface="Courier New"/>
              <a:cs typeface="Courier New"/>
              <a:sym typeface="Courier New"/>
            </a:endParaRPr>
          </a:p>
        </p:txBody>
      </p:sp>
      <p:sp>
        <p:nvSpPr>
          <p:cNvPr id="630" name="Shape 630"/>
          <p:cNvSpPr/>
          <p:nvPr/>
        </p:nvSpPr>
        <p:spPr>
          <a:xfrm>
            <a:off x="1028552" y="3172651"/>
            <a:ext cx="1287600" cy="492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dirty="0" err="1">
                <a:solidFill>
                  <a:schemeClr val="dk1"/>
                </a:solidFill>
                <a:latin typeface="Courier New"/>
                <a:ea typeface="Courier New"/>
                <a:cs typeface="Courier New"/>
                <a:sym typeface="Courier New"/>
              </a:rPr>
              <a:t>PieChart</a:t>
            </a:r>
            <a:endParaRPr lang="en-US" sz="1800" b="1" dirty="0">
              <a:solidFill>
                <a:schemeClr val="dk1"/>
              </a:solidFill>
              <a:latin typeface="Courier New"/>
              <a:ea typeface="Courier New"/>
              <a:cs typeface="Courier New"/>
              <a:sym typeface="Courier New"/>
            </a:endParaRPr>
          </a:p>
        </p:txBody>
      </p:sp>
      <p:sp>
        <p:nvSpPr>
          <p:cNvPr id="631" name="Shape 631"/>
          <p:cNvSpPr/>
          <p:nvPr/>
        </p:nvSpPr>
        <p:spPr>
          <a:xfrm>
            <a:off x="3668441" y="3170424"/>
            <a:ext cx="1425300" cy="492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dirty="0" err="1">
                <a:solidFill>
                  <a:schemeClr val="dk1"/>
                </a:solidFill>
                <a:latin typeface="Courier New"/>
                <a:ea typeface="Courier New"/>
                <a:cs typeface="Courier New"/>
                <a:sym typeface="Courier New"/>
              </a:rPr>
              <a:t>LineChart</a:t>
            </a:r>
            <a:endParaRPr lang="en-US" sz="1800" b="1" dirty="0">
              <a:solidFill>
                <a:schemeClr val="dk1"/>
              </a:solidFill>
              <a:latin typeface="Courier New"/>
              <a:ea typeface="Courier New"/>
              <a:cs typeface="Courier New"/>
              <a:sym typeface="Courier New"/>
            </a:endParaRPr>
          </a:p>
        </p:txBody>
      </p:sp>
      <p:sp>
        <p:nvSpPr>
          <p:cNvPr id="632" name="Shape 632"/>
          <p:cNvSpPr/>
          <p:nvPr/>
        </p:nvSpPr>
        <p:spPr>
          <a:xfrm>
            <a:off x="6734364" y="3167190"/>
            <a:ext cx="1287600" cy="492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dirty="0" err="1">
                <a:solidFill>
                  <a:schemeClr val="dk1"/>
                </a:solidFill>
                <a:latin typeface="Courier New"/>
                <a:ea typeface="Courier New"/>
                <a:cs typeface="Courier New"/>
                <a:sym typeface="Courier New"/>
              </a:rPr>
              <a:t>BarChart</a:t>
            </a:r>
            <a:endParaRPr lang="en-US" sz="1800" b="1" dirty="0">
              <a:solidFill>
                <a:schemeClr val="dk1"/>
              </a:solidFill>
              <a:latin typeface="Courier New"/>
              <a:ea typeface="Courier New"/>
              <a:cs typeface="Courier New"/>
              <a:sym typeface="Courier New"/>
            </a:endParaRPr>
          </a:p>
        </p:txBody>
      </p:sp>
      <p:sp>
        <p:nvSpPr>
          <p:cNvPr id="633" name="Shape 633"/>
          <p:cNvSpPr txBox="1"/>
          <p:nvPr/>
        </p:nvSpPr>
        <p:spPr>
          <a:xfrm>
            <a:off x="2422555" y="625905"/>
            <a:ext cx="1904500" cy="752413"/>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a:solidFill>
                  <a:schemeClr val="dk1"/>
                </a:solidFill>
                <a:latin typeface="Arial"/>
                <a:ea typeface="Arial"/>
                <a:cs typeface="Arial"/>
                <a:sym typeface="Arial"/>
              </a:rPr>
              <a:t>Slechts </a:t>
            </a:r>
            <a:r>
              <a:rPr lang="en-US" b="1">
                <a:solidFill>
                  <a:schemeClr val="dk1"/>
                </a:solidFill>
                <a:latin typeface="Arial"/>
                <a:ea typeface="Arial"/>
                <a:cs typeface="Arial"/>
                <a:sym typeface="Arial"/>
              </a:rPr>
              <a:t>één</a:t>
            </a:r>
            <a:r>
              <a:rPr lang="en-US">
                <a:solidFill>
                  <a:schemeClr val="dk1"/>
                </a:solidFill>
                <a:latin typeface="Arial"/>
                <a:ea typeface="Arial"/>
                <a:cs typeface="Arial"/>
                <a:sym typeface="Arial"/>
              </a:rPr>
              <a:t> dimensie en slechts </a:t>
            </a:r>
            <a:r>
              <a:rPr lang="en-US" b="1">
                <a:solidFill>
                  <a:schemeClr val="dk1"/>
                </a:solidFill>
                <a:latin typeface="Arial"/>
                <a:ea typeface="Arial"/>
                <a:cs typeface="Arial"/>
                <a:sym typeface="Arial"/>
              </a:rPr>
              <a:t>één</a:t>
            </a:r>
            <a:r>
              <a:rPr lang="en-US">
                <a:solidFill>
                  <a:schemeClr val="dk1"/>
                </a:solidFill>
                <a:latin typeface="Arial"/>
                <a:ea typeface="Arial"/>
                <a:cs typeface="Arial"/>
                <a:sym typeface="Arial"/>
              </a:rPr>
              <a:t> reeks van gegevens</a:t>
            </a:r>
          </a:p>
        </p:txBody>
      </p:sp>
      <p:cxnSp>
        <p:nvCxnSpPr>
          <p:cNvPr id="634" name="Shape 634"/>
          <p:cNvCxnSpPr>
            <a:stCxn id="633" idx="1"/>
          </p:cNvCxnSpPr>
          <p:nvPr/>
        </p:nvCxnSpPr>
        <p:spPr>
          <a:xfrm flipH="1">
            <a:off x="2208508" y="1002112"/>
            <a:ext cx="214047" cy="209644"/>
          </a:xfrm>
          <a:prstGeom prst="straightConnector1">
            <a:avLst/>
          </a:prstGeom>
          <a:noFill/>
          <a:ln w="25400" cap="flat" cmpd="sng">
            <a:solidFill>
              <a:schemeClr val="accent1"/>
            </a:solidFill>
            <a:prstDash val="solid"/>
            <a:round/>
            <a:headEnd type="none" w="med" len="med"/>
            <a:tailEnd type="stealth" w="lg" len="lg"/>
          </a:ln>
        </p:spPr>
      </p:cxnSp>
      <p:sp>
        <p:nvSpPr>
          <p:cNvPr id="2" name="Title 1"/>
          <p:cNvSpPr>
            <a:spLocks noGrp="1"/>
          </p:cNvSpPr>
          <p:nvPr>
            <p:ph type="title"/>
          </p:nvPr>
        </p:nvSpPr>
        <p:spPr/>
        <p:txBody>
          <a:bodyPr/>
          <a:lstStyle/>
          <a:p>
            <a:r>
              <a:rPr lang="nl-BE" dirty="0"/>
              <a:t>Varianten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p:nvPr/>
        </p:nvSpPr>
        <p:spPr>
          <a:xfrm>
            <a:off x="4559726" y="2401751"/>
            <a:ext cx="10657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err="1">
                <a:solidFill>
                  <a:schemeClr val="dk1"/>
                </a:solidFill>
                <a:latin typeface="Consolas"/>
                <a:ea typeface="Consolas"/>
                <a:cs typeface="Consolas"/>
                <a:sym typeface="Consolas"/>
              </a:rPr>
              <a:t>XYChart</a:t>
            </a:r>
            <a:endParaRPr lang="en-US" sz="1800" dirty="0">
              <a:solidFill>
                <a:schemeClr val="dk1"/>
              </a:solidFill>
              <a:latin typeface="Consolas"/>
              <a:ea typeface="Consolas"/>
              <a:cs typeface="Consolas"/>
              <a:sym typeface="Consolas"/>
            </a:endParaRPr>
          </a:p>
        </p:txBody>
      </p:sp>
      <p:sp>
        <p:nvSpPr>
          <p:cNvPr id="640" name="Shape 640"/>
          <p:cNvSpPr txBox="1"/>
          <p:nvPr/>
        </p:nvSpPr>
        <p:spPr>
          <a:xfrm>
            <a:off x="2728062" y="2401751"/>
            <a:ext cx="1191068"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PieChart</a:t>
            </a:r>
          </a:p>
        </p:txBody>
      </p:sp>
      <p:cxnSp>
        <p:nvCxnSpPr>
          <p:cNvPr id="641" name="Shape 641"/>
          <p:cNvCxnSpPr>
            <a:stCxn id="639" idx="0"/>
            <a:endCxn id="662" idx="3"/>
          </p:cNvCxnSpPr>
          <p:nvPr/>
        </p:nvCxnSpPr>
        <p:spPr>
          <a:xfrm rot="16200000" flipV="1">
            <a:off x="4472931" y="1782104"/>
            <a:ext cx="538711" cy="700583"/>
          </a:xfrm>
          <a:prstGeom prst="bentConnector3">
            <a:avLst>
              <a:gd name="adj1" fmla="val 50000"/>
            </a:avLst>
          </a:prstGeom>
          <a:noFill/>
          <a:ln w="19050" cap="flat" cmpd="sng">
            <a:solidFill>
              <a:schemeClr val="dk1"/>
            </a:solidFill>
            <a:prstDash val="solid"/>
            <a:round/>
            <a:headEnd type="none" w="med" len="med"/>
            <a:tailEnd type="none" w="lg" len="lg"/>
          </a:ln>
        </p:spPr>
      </p:cxnSp>
      <p:cxnSp>
        <p:nvCxnSpPr>
          <p:cNvPr id="642" name="Shape 642"/>
          <p:cNvCxnSpPr>
            <a:stCxn id="640" idx="0"/>
            <a:endCxn id="662" idx="3"/>
          </p:cNvCxnSpPr>
          <p:nvPr/>
        </p:nvCxnSpPr>
        <p:spPr>
          <a:xfrm rot="5400000" flipH="1" flipV="1">
            <a:off x="3588440" y="1598197"/>
            <a:ext cx="538711" cy="1068398"/>
          </a:xfrm>
          <a:prstGeom prst="bentConnector3">
            <a:avLst>
              <a:gd name="adj1" fmla="val 50000"/>
            </a:avLst>
          </a:prstGeom>
          <a:noFill/>
          <a:ln w="19050" cap="flat" cmpd="sng">
            <a:solidFill>
              <a:schemeClr val="dk1"/>
            </a:solidFill>
            <a:prstDash val="solid"/>
            <a:round/>
            <a:headEnd type="none" w="med" len="med"/>
            <a:tailEnd type="none" w="lg" len="lg"/>
          </a:ln>
        </p:spPr>
      </p:cxnSp>
      <p:sp>
        <p:nvSpPr>
          <p:cNvPr id="644" name="Shape 644"/>
          <p:cNvSpPr txBox="1"/>
          <p:nvPr/>
        </p:nvSpPr>
        <p:spPr>
          <a:xfrm>
            <a:off x="3926189" y="1326607"/>
            <a:ext cx="947109"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Chart</a:t>
            </a:r>
          </a:p>
        </p:txBody>
      </p:sp>
      <p:sp>
        <p:nvSpPr>
          <p:cNvPr id="646" name="Shape 646"/>
          <p:cNvSpPr txBox="1"/>
          <p:nvPr/>
        </p:nvSpPr>
        <p:spPr>
          <a:xfrm>
            <a:off x="4072044" y="719809"/>
            <a:ext cx="639900" cy="348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dirty="0">
                <a:solidFill>
                  <a:schemeClr val="dk1"/>
                </a:solidFill>
                <a:latin typeface="Arial"/>
                <a:ea typeface="Arial"/>
                <a:cs typeface="Arial"/>
                <a:sym typeface="Arial"/>
              </a:rPr>
              <a:t>…</a:t>
            </a:r>
          </a:p>
        </p:txBody>
      </p:sp>
      <p:sp>
        <p:nvSpPr>
          <p:cNvPr id="647" name="Shape 647"/>
          <p:cNvSpPr txBox="1"/>
          <p:nvPr/>
        </p:nvSpPr>
        <p:spPr>
          <a:xfrm>
            <a:off x="293298" y="5116218"/>
            <a:ext cx="1566499"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err="1">
                <a:solidFill>
                  <a:schemeClr val="dk1"/>
                </a:solidFill>
                <a:latin typeface="Consolas"/>
                <a:ea typeface="Consolas"/>
                <a:cs typeface="Consolas"/>
                <a:sym typeface="Consolas"/>
              </a:rPr>
              <a:t>LineChart</a:t>
            </a:r>
            <a:endParaRPr lang="en-US" sz="1800" dirty="0">
              <a:solidFill>
                <a:schemeClr val="dk1"/>
              </a:solidFill>
              <a:latin typeface="Consolas"/>
              <a:ea typeface="Consolas"/>
              <a:cs typeface="Consolas"/>
              <a:sym typeface="Consolas"/>
            </a:endParaRPr>
          </a:p>
        </p:txBody>
      </p:sp>
      <p:sp>
        <p:nvSpPr>
          <p:cNvPr id="648" name="Shape 648"/>
          <p:cNvSpPr txBox="1"/>
          <p:nvPr/>
        </p:nvSpPr>
        <p:spPr>
          <a:xfrm>
            <a:off x="1261942" y="5895103"/>
            <a:ext cx="1566499"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err="1">
                <a:solidFill>
                  <a:schemeClr val="dk1"/>
                </a:solidFill>
                <a:latin typeface="Consolas"/>
                <a:ea typeface="Consolas"/>
                <a:cs typeface="Consolas"/>
                <a:sym typeface="Consolas"/>
              </a:rPr>
              <a:t>BarChart</a:t>
            </a:r>
            <a:endParaRPr lang="en-US" sz="1800" dirty="0">
              <a:solidFill>
                <a:schemeClr val="dk1"/>
              </a:solidFill>
              <a:latin typeface="Consolas"/>
              <a:ea typeface="Consolas"/>
              <a:cs typeface="Consolas"/>
              <a:sym typeface="Consolas"/>
            </a:endParaRPr>
          </a:p>
        </p:txBody>
      </p:sp>
      <p:sp>
        <p:nvSpPr>
          <p:cNvPr id="649" name="Shape 649"/>
          <p:cNvSpPr txBox="1"/>
          <p:nvPr/>
        </p:nvSpPr>
        <p:spPr>
          <a:xfrm>
            <a:off x="2207752" y="5111324"/>
            <a:ext cx="1566500"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AreaChart</a:t>
            </a:r>
          </a:p>
        </p:txBody>
      </p:sp>
      <p:sp>
        <p:nvSpPr>
          <p:cNvPr id="650" name="Shape 650"/>
          <p:cNvSpPr txBox="1"/>
          <p:nvPr/>
        </p:nvSpPr>
        <p:spPr>
          <a:xfrm>
            <a:off x="3175788" y="5895103"/>
            <a:ext cx="1566498"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BubbleChart</a:t>
            </a:r>
          </a:p>
        </p:txBody>
      </p:sp>
      <p:sp>
        <p:nvSpPr>
          <p:cNvPr id="651" name="Shape 651"/>
          <p:cNvSpPr txBox="1"/>
          <p:nvPr/>
        </p:nvSpPr>
        <p:spPr>
          <a:xfrm>
            <a:off x="6837380" y="5111324"/>
            <a:ext cx="2204689"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StackedBarChart</a:t>
            </a:r>
          </a:p>
        </p:txBody>
      </p:sp>
      <p:sp>
        <p:nvSpPr>
          <p:cNvPr id="652" name="Shape 652"/>
          <p:cNvSpPr txBox="1"/>
          <p:nvPr/>
        </p:nvSpPr>
        <p:spPr>
          <a:xfrm>
            <a:off x="5290227" y="5895103"/>
            <a:ext cx="2248838"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StackedAreaChart</a:t>
            </a:r>
          </a:p>
        </p:txBody>
      </p:sp>
      <p:sp>
        <p:nvSpPr>
          <p:cNvPr id="653" name="Shape 653"/>
          <p:cNvSpPr txBox="1"/>
          <p:nvPr/>
        </p:nvSpPr>
        <p:spPr>
          <a:xfrm>
            <a:off x="4151066" y="5116218"/>
            <a:ext cx="1703696"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ScatterChart</a:t>
            </a:r>
          </a:p>
        </p:txBody>
      </p:sp>
      <p:cxnSp>
        <p:nvCxnSpPr>
          <p:cNvPr id="654" name="Shape 654"/>
          <p:cNvCxnSpPr>
            <a:stCxn id="647" idx="0"/>
            <a:endCxn id="92" idx="3"/>
          </p:cNvCxnSpPr>
          <p:nvPr/>
        </p:nvCxnSpPr>
        <p:spPr>
          <a:xfrm rot="5400000" flipH="1" flipV="1">
            <a:off x="1996295" y="2017801"/>
            <a:ext cx="2178670" cy="4018165"/>
          </a:xfrm>
          <a:prstGeom prst="bentConnector3">
            <a:avLst>
              <a:gd name="adj1" fmla="val 13526"/>
            </a:avLst>
          </a:prstGeom>
          <a:noFill/>
          <a:ln w="19050" cap="flat" cmpd="sng">
            <a:solidFill>
              <a:schemeClr val="dk1"/>
            </a:solidFill>
            <a:prstDash val="solid"/>
            <a:round/>
            <a:headEnd type="none" w="med" len="med"/>
            <a:tailEnd type="none" w="lg" len="lg"/>
          </a:ln>
        </p:spPr>
      </p:cxnSp>
      <p:cxnSp>
        <p:nvCxnSpPr>
          <p:cNvPr id="655" name="Shape 655"/>
          <p:cNvCxnSpPr>
            <a:stCxn id="648" idx="0"/>
            <a:endCxn id="92" idx="3"/>
          </p:cNvCxnSpPr>
          <p:nvPr/>
        </p:nvCxnSpPr>
        <p:spPr>
          <a:xfrm rot="5400000" flipH="1" flipV="1">
            <a:off x="2091175" y="2891566"/>
            <a:ext cx="2957555" cy="3049521"/>
          </a:xfrm>
          <a:prstGeom prst="bentConnector3">
            <a:avLst>
              <a:gd name="adj1" fmla="val 36313"/>
            </a:avLst>
          </a:prstGeom>
          <a:noFill/>
          <a:ln w="19050" cap="flat" cmpd="sng">
            <a:solidFill>
              <a:schemeClr val="dk1"/>
            </a:solidFill>
            <a:prstDash val="solid"/>
            <a:round/>
            <a:headEnd type="none" w="med" len="med"/>
            <a:tailEnd type="none" w="lg" len="lg"/>
          </a:ln>
        </p:spPr>
      </p:cxnSp>
      <p:cxnSp>
        <p:nvCxnSpPr>
          <p:cNvPr id="656" name="Shape 656"/>
          <p:cNvCxnSpPr>
            <a:stCxn id="649" idx="0"/>
            <a:endCxn id="92" idx="3"/>
          </p:cNvCxnSpPr>
          <p:nvPr/>
        </p:nvCxnSpPr>
        <p:spPr>
          <a:xfrm rot="5400000" flipH="1" flipV="1">
            <a:off x="2955969" y="2972581"/>
            <a:ext cx="2173776" cy="2103711"/>
          </a:xfrm>
          <a:prstGeom prst="bentConnector3">
            <a:avLst>
              <a:gd name="adj1" fmla="val 13303"/>
            </a:avLst>
          </a:prstGeom>
          <a:noFill/>
          <a:ln w="19050" cap="flat" cmpd="sng">
            <a:solidFill>
              <a:schemeClr val="dk1"/>
            </a:solidFill>
            <a:prstDash val="solid"/>
            <a:round/>
            <a:headEnd type="none" w="med" len="med"/>
            <a:tailEnd type="none" w="lg" len="lg"/>
          </a:ln>
        </p:spPr>
      </p:cxnSp>
      <p:cxnSp>
        <p:nvCxnSpPr>
          <p:cNvPr id="657" name="Shape 657"/>
          <p:cNvCxnSpPr>
            <a:stCxn id="650" idx="0"/>
            <a:endCxn id="92" idx="3"/>
          </p:cNvCxnSpPr>
          <p:nvPr/>
        </p:nvCxnSpPr>
        <p:spPr>
          <a:xfrm rot="5400000" flipH="1" flipV="1">
            <a:off x="3048098" y="3848488"/>
            <a:ext cx="2957555" cy="1135676"/>
          </a:xfrm>
          <a:prstGeom prst="bentConnector3">
            <a:avLst>
              <a:gd name="adj1" fmla="val 36312"/>
            </a:avLst>
          </a:prstGeom>
          <a:noFill/>
          <a:ln w="19050" cap="flat" cmpd="sng">
            <a:solidFill>
              <a:schemeClr val="dk1"/>
            </a:solidFill>
            <a:prstDash val="solid"/>
            <a:round/>
            <a:headEnd type="none" w="med" len="med"/>
            <a:tailEnd type="none" w="lg" len="lg"/>
          </a:ln>
        </p:spPr>
      </p:cxnSp>
      <p:cxnSp>
        <p:nvCxnSpPr>
          <p:cNvPr id="658" name="Shape 658"/>
          <p:cNvCxnSpPr>
            <a:stCxn id="653" idx="0"/>
            <a:endCxn id="92" idx="3"/>
          </p:cNvCxnSpPr>
          <p:nvPr/>
        </p:nvCxnSpPr>
        <p:spPr>
          <a:xfrm rot="5400000" flipH="1" flipV="1">
            <a:off x="3959478" y="3980984"/>
            <a:ext cx="2178670" cy="91799"/>
          </a:xfrm>
          <a:prstGeom prst="bentConnector3">
            <a:avLst>
              <a:gd name="adj1" fmla="val 13494"/>
            </a:avLst>
          </a:prstGeom>
          <a:noFill/>
          <a:ln w="19050" cap="flat" cmpd="sng">
            <a:solidFill>
              <a:schemeClr val="dk1"/>
            </a:solidFill>
            <a:prstDash val="solid"/>
            <a:round/>
            <a:headEnd type="none" w="med" len="med"/>
            <a:tailEnd type="none" w="lg" len="lg"/>
          </a:ln>
        </p:spPr>
      </p:cxnSp>
      <p:cxnSp>
        <p:nvCxnSpPr>
          <p:cNvPr id="659" name="Shape 659"/>
          <p:cNvCxnSpPr>
            <a:stCxn id="652" idx="0"/>
            <a:endCxn id="92" idx="3"/>
          </p:cNvCxnSpPr>
          <p:nvPr/>
        </p:nvCxnSpPr>
        <p:spPr>
          <a:xfrm rot="16200000" flipV="1">
            <a:off x="4275903" y="3756359"/>
            <a:ext cx="2957555" cy="1319933"/>
          </a:xfrm>
          <a:prstGeom prst="bentConnector3">
            <a:avLst>
              <a:gd name="adj1" fmla="val 36259"/>
            </a:avLst>
          </a:prstGeom>
          <a:noFill/>
          <a:ln w="19050" cap="flat" cmpd="sng">
            <a:solidFill>
              <a:schemeClr val="dk1"/>
            </a:solidFill>
            <a:prstDash val="solid"/>
            <a:round/>
            <a:headEnd type="none" w="med" len="med"/>
            <a:tailEnd type="none" w="lg" len="lg"/>
          </a:ln>
        </p:spPr>
      </p:cxnSp>
      <p:cxnSp>
        <p:nvCxnSpPr>
          <p:cNvPr id="660" name="Shape 660"/>
          <p:cNvCxnSpPr>
            <a:stCxn id="651" idx="0"/>
            <a:endCxn id="92" idx="3"/>
          </p:cNvCxnSpPr>
          <p:nvPr/>
        </p:nvCxnSpPr>
        <p:spPr>
          <a:xfrm rot="16200000" flipV="1">
            <a:off x="5430331" y="2601930"/>
            <a:ext cx="2173776" cy="2845012"/>
          </a:xfrm>
          <a:prstGeom prst="bentConnector3">
            <a:avLst>
              <a:gd name="adj1" fmla="val 13303"/>
            </a:avLst>
          </a:prstGeom>
          <a:noFill/>
          <a:ln w="19050" cap="flat" cmpd="sng">
            <a:solidFill>
              <a:schemeClr val="dk1"/>
            </a:solidFill>
            <a:prstDash val="solid"/>
            <a:round/>
            <a:headEnd type="none" w="med" len="med"/>
            <a:tailEnd type="none" w="lg" len="lg"/>
          </a:ln>
        </p:spPr>
      </p:cxnSp>
      <p:sp>
        <p:nvSpPr>
          <p:cNvPr id="662" name="Shape 662"/>
          <p:cNvSpPr/>
          <p:nvPr/>
        </p:nvSpPr>
        <p:spPr>
          <a:xfrm>
            <a:off x="4300195" y="1694596"/>
            <a:ext cx="183597" cy="168444"/>
          </a:xfrm>
          <a:prstGeom prst="triangle">
            <a:avLst>
              <a:gd name="adj" fmla="val 50000"/>
            </a:avLst>
          </a:prstGeom>
          <a:solidFill>
            <a:schemeClr val="lt1"/>
          </a:solid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64" name="Shape 664"/>
          <p:cNvSpPr txBox="1"/>
          <p:nvPr/>
        </p:nvSpPr>
        <p:spPr>
          <a:xfrm>
            <a:off x="1359652" y="2916841"/>
            <a:ext cx="848100"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Data</a:t>
            </a:r>
          </a:p>
        </p:txBody>
      </p:sp>
      <p:sp>
        <p:nvSpPr>
          <p:cNvPr id="665" name="Shape 665"/>
          <p:cNvSpPr txBox="1"/>
          <p:nvPr/>
        </p:nvSpPr>
        <p:spPr>
          <a:xfrm>
            <a:off x="5672475" y="2922668"/>
            <a:ext cx="1444817"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Data&lt;X, Y&gt;</a:t>
            </a:r>
          </a:p>
        </p:txBody>
      </p:sp>
      <p:sp>
        <p:nvSpPr>
          <p:cNvPr id="666" name="Shape 666"/>
          <p:cNvSpPr txBox="1"/>
          <p:nvPr/>
        </p:nvSpPr>
        <p:spPr>
          <a:xfrm>
            <a:off x="7269512" y="2922668"/>
            <a:ext cx="169296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Series&lt;X, Y&gt;</a:t>
            </a:r>
          </a:p>
        </p:txBody>
      </p:sp>
      <p:cxnSp>
        <p:nvCxnSpPr>
          <p:cNvPr id="667" name="Shape 667"/>
          <p:cNvCxnSpPr>
            <a:stCxn id="666" idx="0"/>
            <a:endCxn id="639" idx="3"/>
          </p:cNvCxnSpPr>
          <p:nvPr/>
        </p:nvCxnSpPr>
        <p:spPr>
          <a:xfrm rot="16200000" flipV="1">
            <a:off x="6697478" y="1504152"/>
            <a:ext cx="346467" cy="2490565"/>
          </a:xfrm>
          <a:prstGeom prst="bentConnector2">
            <a:avLst/>
          </a:prstGeom>
          <a:noFill/>
          <a:ln w="19050" cap="flat" cmpd="sng">
            <a:solidFill>
              <a:schemeClr val="dk1"/>
            </a:solidFill>
            <a:prstDash val="solid"/>
            <a:round/>
            <a:headEnd type="none" w="med" len="med"/>
            <a:tailEnd type="none" w="lg" len="lg"/>
          </a:ln>
        </p:spPr>
      </p:cxnSp>
      <p:cxnSp>
        <p:nvCxnSpPr>
          <p:cNvPr id="668" name="Shape 668"/>
          <p:cNvCxnSpPr>
            <a:stCxn id="665" idx="0"/>
            <a:endCxn id="639" idx="3"/>
          </p:cNvCxnSpPr>
          <p:nvPr/>
        </p:nvCxnSpPr>
        <p:spPr>
          <a:xfrm rot="16200000" flipV="1">
            <a:off x="5836923" y="2364707"/>
            <a:ext cx="346467" cy="769456"/>
          </a:xfrm>
          <a:prstGeom prst="bentConnector2">
            <a:avLst/>
          </a:prstGeom>
          <a:noFill/>
          <a:ln w="19050" cap="flat" cmpd="sng">
            <a:solidFill>
              <a:schemeClr val="dk1"/>
            </a:solidFill>
            <a:prstDash val="solid"/>
            <a:round/>
            <a:headEnd type="none" w="med" len="med"/>
            <a:tailEnd type="none" w="lg" len="lg"/>
          </a:ln>
        </p:spPr>
      </p:cxnSp>
      <p:cxnSp>
        <p:nvCxnSpPr>
          <p:cNvPr id="669" name="Shape 669"/>
          <p:cNvCxnSpPr>
            <a:stCxn id="664" idx="0"/>
            <a:endCxn id="640" idx="1"/>
          </p:cNvCxnSpPr>
          <p:nvPr/>
        </p:nvCxnSpPr>
        <p:spPr>
          <a:xfrm rot="5400000" flipH="1" flipV="1">
            <a:off x="2085562" y="2274341"/>
            <a:ext cx="340640" cy="944360"/>
          </a:xfrm>
          <a:prstGeom prst="bentConnector2">
            <a:avLst/>
          </a:prstGeom>
          <a:noFill/>
          <a:ln w="19050" cap="flat" cmpd="sng">
            <a:solidFill>
              <a:schemeClr val="dk1"/>
            </a:solidFill>
            <a:prstDash val="solid"/>
            <a:round/>
            <a:headEnd type="none" w="med" len="med"/>
            <a:tailEnd type="none" w="lg" len="lg"/>
          </a:ln>
        </p:spPr>
      </p:cxnSp>
      <p:grpSp>
        <p:nvGrpSpPr>
          <p:cNvPr id="674" name="Shape 674"/>
          <p:cNvGrpSpPr/>
          <p:nvPr/>
        </p:nvGrpSpPr>
        <p:grpSpPr>
          <a:xfrm>
            <a:off x="2509796" y="2475058"/>
            <a:ext cx="207070" cy="198360"/>
            <a:chOff x="5466623" y="2776150"/>
            <a:chExt cx="107156" cy="104400"/>
          </a:xfrm>
        </p:grpSpPr>
        <p:sp>
          <p:nvSpPr>
            <p:cNvPr id="675" name="Shape 675"/>
            <p:cNvSpPr/>
            <p:nvPr/>
          </p:nvSpPr>
          <p:spPr>
            <a:xfrm>
              <a:off x="5470680" y="2776150"/>
              <a:ext cx="103098" cy="104400"/>
            </a:xfrm>
            <a:prstGeom prst="ellipse">
              <a:avLst/>
            </a:prstGeom>
            <a:solidFill>
              <a:schemeClr val="lt1"/>
            </a:solid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676" name="Shape 676"/>
            <p:cNvCxnSpPr/>
            <p:nvPr/>
          </p:nvCxnSpPr>
          <p:spPr>
            <a:xfrm>
              <a:off x="5466623" y="2828353"/>
              <a:ext cx="107156" cy="0"/>
            </a:xfrm>
            <a:prstGeom prst="straightConnector1">
              <a:avLst/>
            </a:prstGeom>
            <a:noFill/>
            <a:ln w="12700" cap="flat" cmpd="sng">
              <a:solidFill>
                <a:schemeClr val="dk1"/>
              </a:solidFill>
              <a:prstDash val="solid"/>
              <a:round/>
              <a:headEnd type="none" w="med" len="med"/>
              <a:tailEnd type="none" w="med" len="med"/>
            </a:ln>
          </p:spPr>
        </p:cxnSp>
        <p:cxnSp>
          <p:nvCxnSpPr>
            <p:cNvPr id="677" name="Shape 677"/>
            <p:cNvCxnSpPr/>
            <p:nvPr/>
          </p:nvCxnSpPr>
          <p:spPr>
            <a:xfrm rot="10800000">
              <a:off x="5522230" y="2779133"/>
              <a:ext cx="0" cy="101417"/>
            </a:xfrm>
            <a:prstGeom prst="straightConnector1">
              <a:avLst/>
            </a:prstGeom>
            <a:noFill/>
            <a:ln w="12700" cap="flat" cmpd="sng">
              <a:solidFill>
                <a:schemeClr val="dk1"/>
              </a:solidFill>
              <a:prstDash val="solid"/>
              <a:round/>
              <a:headEnd type="none" w="med" len="med"/>
              <a:tailEnd type="none" w="med" len="med"/>
            </a:ln>
          </p:spPr>
        </p:cxnSp>
      </p:grpSp>
      <p:sp>
        <p:nvSpPr>
          <p:cNvPr id="678" name="Shape 678"/>
          <p:cNvSpPr txBox="1"/>
          <p:nvPr/>
        </p:nvSpPr>
        <p:spPr>
          <a:xfrm>
            <a:off x="232604" y="1225570"/>
            <a:ext cx="2277191" cy="703969"/>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b="1">
                <a:solidFill>
                  <a:schemeClr val="dk1"/>
                </a:solidFill>
                <a:latin typeface="Arial"/>
                <a:ea typeface="Arial"/>
                <a:cs typeface="Arial"/>
                <a:sym typeface="Arial"/>
              </a:rPr>
              <a:t>Inner</a:t>
            </a:r>
            <a:r>
              <a:rPr lang="en-US">
                <a:solidFill>
                  <a:schemeClr val="dk1"/>
                </a:solidFill>
                <a:latin typeface="Arial"/>
                <a:ea typeface="Arial"/>
                <a:cs typeface="Arial"/>
                <a:sym typeface="Arial"/>
              </a:rPr>
              <a:t> klasse van PieChart om de gegevens van een PieChart in op te slaan.</a:t>
            </a:r>
          </a:p>
        </p:txBody>
      </p:sp>
      <p:cxnSp>
        <p:nvCxnSpPr>
          <p:cNvPr id="679" name="Shape 679"/>
          <p:cNvCxnSpPr>
            <a:stCxn id="678" idx="2"/>
          </p:cNvCxnSpPr>
          <p:nvPr/>
        </p:nvCxnSpPr>
        <p:spPr>
          <a:xfrm>
            <a:off x="1371200" y="1929539"/>
            <a:ext cx="217376" cy="891153"/>
          </a:xfrm>
          <a:prstGeom prst="straightConnector1">
            <a:avLst/>
          </a:prstGeom>
          <a:noFill/>
          <a:ln w="25400" cap="flat" cmpd="sng">
            <a:solidFill>
              <a:schemeClr val="accent1"/>
            </a:solidFill>
            <a:prstDash val="solid"/>
            <a:round/>
            <a:headEnd type="none" w="med" len="med"/>
            <a:tailEnd type="stealth" w="lg" len="lg"/>
          </a:ln>
        </p:spPr>
      </p:cxnSp>
      <p:sp>
        <p:nvSpPr>
          <p:cNvPr id="680" name="Shape 680"/>
          <p:cNvSpPr txBox="1"/>
          <p:nvPr/>
        </p:nvSpPr>
        <p:spPr>
          <a:xfrm>
            <a:off x="5957565" y="811765"/>
            <a:ext cx="1581500" cy="1161133"/>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b="1">
                <a:solidFill>
                  <a:schemeClr val="dk1"/>
                </a:solidFill>
                <a:latin typeface="Arial"/>
                <a:ea typeface="Arial"/>
                <a:cs typeface="Arial"/>
                <a:sym typeface="Arial"/>
              </a:rPr>
              <a:t>Inner</a:t>
            </a:r>
            <a:r>
              <a:rPr lang="en-US">
                <a:solidFill>
                  <a:schemeClr val="dk1"/>
                </a:solidFill>
                <a:latin typeface="Arial"/>
                <a:ea typeface="Arial"/>
                <a:cs typeface="Arial"/>
                <a:sym typeface="Arial"/>
              </a:rPr>
              <a:t> klasse van XYChart om de gegevens van een XYChart in op te slaan</a:t>
            </a:r>
          </a:p>
        </p:txBody>
      </p:sp>
      <p:cxnSp>
        <p:nvCxnSpPr>
          <p:cNvPr id="681" name="Shape 681"/>
          <p:cNvCxnSpPr>
            <a:stCxn id="680" idx="2"/>
          </p:cNvCxnSpPr>
          <p:nvPr/>
        </p:nvCxnSpPr>
        <p:spPr>
          <a:xfrm flipH="1">
            <a:off x="6593388" y="1972898"/>
            <a:ext cx="154927" cy="879712"/>
          </a:xfrm>
          <a:prstGeom prst="straightConnector1">
            <a:avLst/>
          </a:prstGeom>
          <a:noFill/>
          <a:ln w="25400" cap="flat" cmpd="sng">
            <a:solidFill>
              <a:schemeClr val="accent1"/>
            </a:solidFill>
            <a:prstDash val="solid"/>
            <a:round/>
            <a:headEnd type="none" w="med" len="med"/>
            <a:tailEnd type="stealth" w="lg" len="lg"/>
          </a:ln>
        </p:spPr>
      </p:cxnSp>
      <p:sp>
        <p:nvSpPr>
          <p:cNvPr id="682" name="Shape 682"/>
          <p:cNvSpPr txBox="1"/>
          <p:nvPr/>
        </p:nvSpPr>
        <p:spPr>
          <a:xfrm>
            <a:off x="7769798" y="810842"/>
            <a:ext cx="1327088" cy="1162056"/>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b="1">
                <a:solidFill>
                  <a:schemeClr val="dk1"/>
                </a:solidFill>
                <a:latin typeface="Arial"/>
                <a:ea typeface="Arial"/>
                <a:cs typeface="Arial"/>
                <a:sym typeface="Arial"/>
              </a:rPr>
              <a:t>Inner</a:t>
            </a:r>
            <a:r>
              <a:rPr lang="en-US">
                <a:solidFill>
                  <a:schemeClr val="dk1"/>
                </a:solidFill>
                <a:latin typeface="Arial"/>
                <a:ea typeface="Arial"/>
                <a:cs typeface="Arial"/>
                <a:sym typeface="Arial"/>
              </a:rPr>
              <a:t> klasse van XYChart om een </a:t>
            </a:r>
            <a:r>
              <a:rPr lang="en-US" b="1">
                <a:solidFill>
                  <a:schemeClr val="dk1"/>
                </a:solidFill>
                <a:latin typeface="Arial"/>
                <a:ea typeface="Arial"/>
                <a:cs typeface="Arial"/>
                <a:sym typeface="Arial"/>
              </a:rPr>
              <a:t>reeks</a:t>
            </a:r>
            <a:r>
              <a:rPr lang="en-US">
                <a:solidFill>
                  <a:schemeClr val="dk1"/>
                </a:solidFill>
                <a:latin typeface="Arial"/>
                <a:ea typeface="Arial"/>
                <a:cs typeface="Arial"/>
                <a:sym typeface="Arial"/>
              </a:rPr>
              <a:t> van gegevens in op te slaan</a:t>
            </a:r>
          </a:p>
        </p:txBody>
      </p:sp>
      <p:cxnSp>
        <p:nvCxnSpPr>
          <p:cNvPr id="683" name="Shape 683"/>
          <p:cNvCxnSpPr>
            <a:stCxn id="682" idx="2"/>
          </p:cNvCxnSpPr>
          <p:nvPr/>
        </p:nvCxnSpPr>
        <p:spPr>
          <a:xfrm flipH="1">
            <a:off x="8299342" y="1972898"/>
            <a:ext cx="134000" cy="879712"/>
          </a:xfrm>
          <a:prstGeom prst="straightConnector1">
            <a:avLst/>
          </a:prstGeom>
          <a:noFill/>
          <a:ln w="25400" cap="flat" cmpd="sng">
            <a:solidFill>
              <a:schemeClr val="accent1"/>
            </a:solidFill>
            <a:prstDash val="solid"/>
            <a:round/>
            <a:headEnd type="none" w="med" len="med"/>
            <a:tailEnd type="stealth" w="lg" len="lg"/>
          </a:ln>
        </p:spPr>
      </p:cxnSp>
      <p:cxnSp>
        <p:nvCxnSpPr>
          <p:cNvPr id="684" name="Shape 684"/>
          <p:cNvCxnSpPr>
            <a:stCxn id="686" idx="0"/>
          </p:cNvCxnSpPr>
          <p:nvPr/>
        </p:nvCxnSpPr>
        <p:spPr>
          <a:xfrm rot="16200000" flipV="1">
            <a:off x="6839838" y="2950598"/>
            <a:ext cx="428852" cy="1318760"/>
          </a:xfrm>
          <a:prstGeom prst="bentConnector3">
            <a:avLst>
              <a:gd name="adj1" fmla="val 50000"/>
            </a:avLst>
          </a:prstGeom>
          <a:noFill/>
          <a:ln w="25400" cap="flat" cmpd="sng">
            <a:solidFill>
              <a:schemeClr val="accent1"/>
            </a:solidFill>
            <a:prstDash val="solid"/>
            <a:round/>
            <a:headEnd type="none" w="med" len="med"/>
            <a:tailEnd type="stealth" w="lg" len="lg"/>
          </a:ln>
        </p:spPr>
      </p:cxnSp>
      <p:cxnSp>
        <p:nvCxnSpPr>
          <p:cNvPr id="685" name="Shape 685"/>
          <p:cNvCxnSpPr>
            <a:stCxn id="686" idx="0"/>
          </p:cNvCxnSpPr>
          <p:nvPr/>
        </p:nvCxnSpPr>
        <p:spPr>
          <a:xfrm rot="5400000" flipH="1" flipV="1">
            <a:off x="7700392" y="3408804"/>
            <a:ext cx="428852" cy="402349"/>
          </a:xfrm>
          <a:prstGeom prst="bentConnector3">
            <a:avLst>
              <a:gd name="adj1" fmla="val 50000"/>
            </a:avLst>
          </a:prstGeom>
          <a:noFill/>
          <a:ln w="25400" cap="flat" cmpd="sng">
            <a:solidFill>
              <a:schemeClr val="accent1"/>
            </a:solidFill>
            <a:prstDash val="solid"/>
            <a:round/>
            <a:headEnd type="none" w="med" len="med"/>
            <a:tailEnd type="stealth" w="lg" len="lg"/>
          </a:ln>
        </p:spPr>
      </p:cxnSp>
      <p:sp>
        <p:nvSpPr>
          <p:cNvPr id="686" name="Shape 686"/>
          <p:cNvSpPr txBox="1"/>
          <p:nvPr/>
        </p:nvSpPr>
        <p:spPr>
          <a:xfrm>
            <a:off x="6385219" y="3824404"/>
            <a:ext cx="2656850" cy="735175"/>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dirty="0" err="1">
                <a:solidFill>
                  <a:schemeClr val="dk1"/>
                </a:solidFill>
                <a:latin typeface="Arial"/>
                <a:ea typeface="Arial"/>
                <a:cs typeface="Arial"/>
                <a:sym typeface="Arial"/>
              </a:rPr>
              <a:t>Een</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XYChart</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gaat</a:t>
            </a:r>
            <a:r>
              <a:rPr lang="en-US" dirty="0">
                <a:solidFill>
                  <a:schemeClr val="dk1"/>
                </a:solidFill>
                <a:latin typeface="Arial"/>
                <a:ea typeface="Arial"/>
                <a:cs typeface="Arial"/>
                <a:sym typeface="Arial"/>
              </a:rPr>
              <a:t> steeds in </a:t>
            </a:r>
            <a:r>
              <a:rPr lang="en-US" b="1" dirty="0">
                <a:solidFill>
                  <a:schemeClr val="dk1"/>
                </a:solidFill>
                <a:latin typeface="Arial"/>
                <a:ea typeface="Arial"/>
                <a:cs typeface="Arial"/>
                <a:sym typeface="Arial"/>
              </a:rPr>
              <a:t>twee</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dimensies</a:t>
            </a:r>
            <a:r>
              <a:rPr lang="en-US" dirty="0">
                <a:solidFill>
                  <a:schemeClr val="dk1"/>
                </a:solidFill>
                <a:latin typeface="Arial"/>
                <a:ea typeface="Arial"/>
                <a:cs typeface="Arial"/>
                <a:sym typeface="Arial"/>
              </a:rPr>
              <a:t> (in </a:t>
            </a:r>
            <a:r>
              <a:rPr lang="en-US" dirty="0" err="1">
                <a:solidFill>
                  <a:schemeClr val="dk1"/>
                </a:solidFill>
                <a:latin typeface="Arial"/>
                <a:ea typeface="Arial"/>
                <a:cs typeface="Arial"/>
                <a:sym typeface="Arial"/>
              </a:rPr>
              <a:t>tegenstelling</a:t>
            </a:r>
            <a:r>
              <a:rPr lang="en-US" dirty="0">
                <a:solidFill>
                  <a:schemeClr val="dk1"/>
                </a:solidFill>
                <a:latin typeface="Arial"/>
                <a:ea typeface="Arial"/>
                <a:cs typeface="Arial"/>
                <a:sym typeface="Arial"/>
              </a:rPr>
              <a:t> tot </a:t>
            </a:r>
            <a:r>
              <a:rPr lang="en-US" dirty="0" err="1">
                <a:solidFill>
                  <a:schemeClr val="dk1"/>
                </a:solidFill>
                <a:latin typeface="Arial"/>
                <a:ea typeface="Arial"/>
                <a:cs typeface="Arial"/>
                <a:sym typeface="Arial"/>
              </a:rPr>
              <a:t>een</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PieChart</a:t>
            </a:r>
            <a:r>
              <a:rPr lang="en-US" dirty="0">
                <a:solidFill>
                  <a:schemeClr val="dk1"/>
                </a:solidFill>
                <a:latin typeface="Arial"/>
                <a:ea typeface="Arial"/>
                <a:cs typeface="Arial"/>
                <a:sym typeface="Arial"/>
              </a:rPr>
              <a:t>)</a:t>
            </a:r>
          </a:p>
        </p:txBody>
      </p:sp>
      <p:sp>
        <p:nvSpPr>
          <p:cNvPr id="2" name="Title 1"/>
          <p:cNvSpPr>
            <a:spLocks noGrp="1"/>
          </p:cNvSpPr>
          <p:nvPr>
            <p:ph type="title"/>
          </p:nvPr>
        </p:nvSpPr>
        <p:spPr/>
        <p:txBody>
          <a:bodyPr/>
          <a:lstStyle/>
          <a:p>
            <a:r>
              <a:rPr lang="en-US" dirty="0">
                <a:latin typeface="Consolas" panose="020B0609020204030204" pitchFamily="49" charset="0"/>
              </a:rPr>
              <a:t>Chart</a:t>
            </a:r>
            <a:r>
              <a:rPr lang="en-US" dirty="0"/>
              <a:t> in de </a:t>
            </a:r>
            <a:r>
              <a:rPr lang="en-US" dirty="0" err="1"/>
              <a:t>Klasse</a:t>
            </a:r>
            <a:r>
              <a:rPr lang="en-US" dirty="0"/>
              <a:t> </a:t>
            </a:r>
            <a:r>
              <a:rPr lang="en-US" dirty="0" err="1"/>
              <a:t>Hiërarchie</a:t>
            </a:r>
            <a:endParaRPr lang="nl-BE" dirty="0"/>
          </a:p>
        </p:txBody>
      </p:sp>
      <p:cxnSp>
        <p:nvCxnSpPr>
          <p:cNvPr id="5" name="Straight Connector 4"/>
          <p:cNvCxnSpPr>
            <a:stCxn id="644" idx="0"/>
          </p:cNvCxnSpPr>
          <p:nvPr/>
        </p:nvCxnSpPr>
        <p:spPr>
          <a:xfrm flipH="1" flipV="1">
            <a:off x="4399743" y="1093470"/>
            <a:ext cx="1" cy="2331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Shape 662"/>
          <p:cNvSpPr/>
          <p:nvPr/>
        </p:nvSpPr>
        <p:spPr>
          <a:xfrm>
            <a:off x="4307944" y="977316"/>
            <a:ext cx="183597" cy="168444"/>
          </a:xfrm>
          <a:prstGeom prst="triangle">
            <a:avLst>
              <a:gd name="adj" fmla="val 50000"/>
            </a:avLst>
          </a:prstGeom>
          <a:solidFill>
            <a:schemeClr val="lt1"/>
          </a:solid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nvGrpSpPr>
          <p:cNvPr id="84" name="Shape 674"/>
          <p:cNvGrpSpPr/>
          <p:nvPr/>
        </p:nvGrpSpPr>
        <p:grpSpPr>
          <a:xfrm>
            <a:off x="5626948" y="2470848"/>
            <a:ext cx="207070" cy="198360"/>
            <a:chOff x="5466623" y="2776150"/>
            <a:chExt cx="107156" cy="104400"/>
          </a:xfrm>
        </p:grpSpPr>
        <p:sp>
          <p:nvSpPr>
            <p:cNvPr id="85" name="Shape 675"/>
            <p:cNvSpPr/>
            <p:nvPr/>
          </p:nvSpPr>
          <p:spPr>
            <a:xfrm>
              <a:off x="5470680" y="2776150"/>
              <a:ext cx="103098" cy="104400"/>
            </a:xfrm>
            <a:prstGeom prst="ellipse">
              <a:avLst/>
            </a:prstGeom>
            <a:solidFill>
              <a:schemeClr val="lt1"/>
            </a:solid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86" name="Shape 676"/>
            <p:cNvCxnSpPr/>
            <p:nvPr/>
          </p:nvCxnSpPr>
          <p:spPr>
            <a:xfrm>
              <a:off x="5466623" y="2828353"/>
              <a:ext cx="107156" cy="0"/>
            </a:xfrm>
            <a:prstGeom prst="straightConnector1">
              <a:avLst/>
            </a:prstGeom>
            <a:noFill/>
            <a:ln w="12700" cap="flat" cmpd="sng">
              <a:solidFill>
                <a:schemeClr val="dk1"/>
              </a:solidFill>
              <a:prstDash val="solid"/>
              <a:round/>
              <a:headEnd type="none" w="med" len="med"/>
              <a:tailEnd type="none" w="med" len="med"/>
            </a:ln>
          </p:spPr>
        </p:cxnSp>
        <p:cxnSp>
          <p:nvCxnSpPr>
            <p:cNvPr id="87" name="Shape 677"/>
            <p:cNvCxnSpPr/>
            <p:nvPr/>
          </p:nvCxnSpPr>
          <p:spPr>
            <a:xfrm rot="10800000">
              <a:off x="5522230" y="2779133"/>
              <a:ext cx="0" cy="101417"/>
            </a:xfrm>
            <a:prstGeom prst="straightConnector1">
              <a:avLst/>
            </a:prstGeom>
            <a:noFill/>
            <a:ln w="12700" cap="flat" cmpd="sng">
              <a:solidFill>
                <a:schemeClr val="dk1"/>
              </a:solidFill>
              <a:prstDash val="solid"/>
              <a:round/>
              <a:headEnd type="none" w="med" len="med"/>
              <a:tailEnd type="none" w="med" len="med"/>
            </a:ln>
          </p:spPr>
        </p:cxnSp>
      </p:grpSp>
      <p:sp>
        <p:nvSpPr>
          <p:cNvPr id="92" name="Shape 662"/>
          <p:cNvSpPr/>
          <p:nvPr/>
        </p:nvSpPr>
        <p:spPr>
          <a:xfrm>
            <a:off x="5002914" y="2769104"/>
            <a:ext cx="183597" cy="168444"/>
          </a:xfrm>
          <a:prstGeom prst="triangle">
            <a:avLst>
              <a:gd name="adj" fmla="val 50000"/>
            </a:avLst>
          </a:prstGeom>
          <a:solidFill>
            <a:schemeClr val="lt1"/>
          </a:solid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Shape 691"/>
          <p:cNvPicPr preferRelativeResize="0">
            <a:picLocks noChangeAspect="1"/>
          </p:cNvPicPr>
          <p:nvPr/>
        </p:nvPicPr>
        <p:blipFill rotWithShape="1">
          <a:blip r:embed="rId3">
            <a:alphaModFix/>
          </a:blip>
          <a:stretch/>
        </p:blipFill>
        <p:spPr>
          <a:xfrm rot="621790">
            <a:off x="2742905" y="3352449"/>
            <a:ext cx="4054672" cy="4505191"/>
          </a:xfrm>
          <a:prstGeom prst="rect">
            <a:avLst/>
          </a:prstGeom>
          <a:noFill/>
          <a:ln>
            <a:solidFill>
              <a:schemeClr val="dk1"/>
            </a:solidFill>
          </a:ln>
        </p:spPr>
      </p:pic>
      <p:sp>
        <p:nvSpPr>
          <p:cNvPr id="693" name="Shape 693"/>
          <p:cNvSpPr txBox="1">
            <a:spLocks noGrp="1"/>
          </p:cNvSpPr>
          <p:nvPr>
            <p:ph idx="1"/>
          </p:nvPr>
        </p:nvSpPr>
        <p:spPr>
          <a:xfrm>
            <a:off x="578946" y="889824"/>
            <a:ext cx="7852131" cy="2213700"/>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b="0" i="0" u="none" strike="noStrike" cap="none" dirty="0">
                <a:solidFill>
                  <a:schemeClr val="dk1"/>
                </a:solidFill>
                <a:latin typeface="Verdana"/>
                <a:ea typeface="Verdana"/>
                <a:cs typeface="Verdana"/>
                <a:sym typeface="Verdana"/>
              </a:rPr>
              <a:t>In package </a:t>
            </a:r>
            <a:r>
              <a:rPr lang="en-US" b="0" i="0" u="none" strike="noStrike" cap="none" dirty="0" err="1">
                <a:solidFill>
                  <a:schemeClr val="dk1"/>
                </a:solidFill>
                <a:latin typeface="Verdana"/>
                <a:ea typeface="Verdana"/>
                <a:cs typeface="Verdana"/>
                <a:sym typeface="Verdana"/>
              </a:rPr>
              <a:t>javafx.scene.chart</a:t>
            </a:r>
            <a:endParaRPr lang="en-US" b="0" i="0" u="none" strike="noStrike" cap="none"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b="0" i="0" u="none" strike="noStrike" cap="none" dirty="0" err="1">
                <a:solidFill>
                  <a:schemeClr val="dk1"/>
                </a:solidFill>
                <a:latin typeface="Verdana"/>
                <a:ea typeface="Verdana"/>
                <a:cs typeface="Verdana"/>
                <a:sym typeface="Verdana"/>
              </a:rPr>
              <a:t>Documentatie</a:t>
            </a:r>
            <a:r>
              <a:rPr lang="en-US" b="0" i="0" u="none" strike="noStrike" cap="none" dirty="0">
                <a:solidFill>
                  <a:schemeClr val="dk1"/>
                </a:solidFill>
                <a:latin typeface="Verdana"/>
                <a:ea typeface="Verdana"/>
                <a:cs typeface="Verdana"/>
                <a:sym typeface="Verdana"/>
              </a:rPr>
              <a:t> / Tutorial:</a:t>
            </a:r>
          </a:p>
          <a:p>
            <a:pPr marL="357188" marR="0" lvl="1" indent="-179388" algn="l" rtl="0">
              <a:spcBef>
                <a:spcPts val="1000"/>
              </a:spcBef>
              <a:spcAft>
                <a:spcPts val="0"/>
              </a:spcAft>
              <a:buClr>
                <a:schemeClr val="dk1"/>
              </a:buClr>
              <a:buSzPct val="100000"/>
              <a:buFont typeface="Arial"/>
              <a:buChar char="–"/>
            </a:pPr>
            <a:r>
              <a:rPr lang="en-US" sz="1400" b="0" i="0" u="sng" strike="noStrike" cap="none" dirty="0">
                <a:solidFill>
                  <a:schemeClr val="hlink"/>
                </a:solidFill>
                <a:latin typeface="Verdana"/>
                <a:ea typeface="Verdana"/>
                <a:cs typeface="Verdana"/>
                <a:sym typeface="Verdana"/>
                <a:hlinkClick r:id="rId4"/>
              </a:rPr>
              <a:t>https://docs.oracle.com/javase/8/javafx/user-interface-tutorial/charts.htm</a:t>
            </a:r>
          </a:p>
          <a:p>
            <a:pPr marL="177800" marR="0" lvl="0" indent="-177800" algn="l" rtl="0">
              <a:spcBef>
                <a:spcPts val="600"/>
              </a:spcBef>
              <a:spcAft>
                <a:spcPts val="0"/>
              </a:spcAft>
              <a:buClr>
                <a:schemeClr val="dk1"/>
              </a:buClr>
              <a:buSzPct val="100000"/>
              <a:buFont typeface="Arial"/>
              <a:buChar char="•"/>
            </a:pPr>
            <a:r>
              <a:rPr lang="en-US" b="0" i="0" u="none" strike="noStrike" cap="none" dirty="0">
                <a:solidFill>
                  <a:schemeClr val="dk1"/>
                </a:solidFill>
                <a:latin typeface="Verdana"/>
                <a:ea typeface="Verdana"/>
                <a:cs typeface="Verdana"/>
                <a:sym typeface="Verdana"/>
              </a:rPr>
              <a:t>JavaFX API </a:t>
            </a:r>
            <a:r>
              <a:rPr lang="en-US" b="0" i="0" u="none" strike="noStrike" cap="none" dirty="0" err="1">
                <a:solidFill>
                  <a:schemeClr val="dk1"/>
                </a:solidFill>
                <a:latin typeface="Verdana"/>
                <a:ea typeface="Verdana"/>
                <a:cs typeface="Verdana"/>
                <a:sym typeface="Verdana"/>
              </a:rPr>
              <a:t>documentatie</a:t>
            </a:r>
            <a:r>
              <a:rPr lang="en-US" b="0" i="0" u="none" strike="noStrike" cap="none" dirty="0">
                <a:solidFill>
                  <a:schemeClr val="dk1"/>
                </a:solidFill>
                <a:latin typeface="Verdana"/>
                <a:ea typeface="Verdana"/>
                <a:cs typeface="Verdana"/>
                <a:sym typeface="Verdana"/>
              </a:rPr>
              <a:t>:</a:t>
            </a:r>
          </a:p>
          <a:p>
            <a:pPr marL="357188" marR="0" lvl="1" indent="-179388" algn="l" rtl="0">
              <a:spcBef>
                <a:spcPts val="1000"/>
              </a:spcBef>
              <a:spcAft>
                <a:spcPts val="0"/>
              </a:spcAft>
              <a:buClr>
                <a:schemeClr val="dk1"/>
              </a:buClr>
              <a:buSzPct val="100000"/>
              <a:buFont typeface="Arial"/>
              <a:buChar char="–"/>
            </a:pPr>
            <a:r>
              <a:rPr lang="en-US" sz="1400" b="0" i="0" u="sng" strike="noStrike" cap="none" dirty="0">
                <a:solidFill>
                  <a:schemeClr val="hlink"/>
                </a:solidFill>
                <a:latin typeface="Verdana"/>
                <a:ea typeface="Verdana"/>
                <a:cs typeface="Verdana"/>
                <a:sym typeface="Verdana"/>
                <a:hlinkClick r:id="rId5"/>
              </a:rPr>
              <a:t>https://docs.oracle.com/javase/8/javafx/api/index.html</a:t>
            </a:r>
          </a:p>
        </p:txBody>
      </p:sp>
      <p:sp>
        <p:nvSpPr>
          <p:cNvPr id="2" name="Title 1"/>
          <p:cNvSpPr>
            <a:spLocks noGrp="1"/>
          </p:cNvSpPr>
          <p:nvPr>
            <p:ph type="title"/>
          </p:nvPr>
        </p:nvSpPr>
        <p:spPr/>
        <p:txBody>
          <a:bodyPr/>
          <a:lstStyle/>
          <a:p>
            <a:r>
              <a:rPr lang="nl-BE" dirty="0" err="1"/>
              <a:t>Charts</a:t>
            </a:r>
            <a:endParaRPr lang="nl-BE"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88633" y="3106421"/>
            <a:ext cx="4797600" cy="1362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Verdana"/>
              <a:buNone/>
            </a:pPr>
            <a:r>
              <a:rPr lang="en-US" sz="3200" b="1" i="0" u="none" strike="noStrike" cap="none" dirty="0" err="1">
                <a:solidFill>
                  <a:schemeClr val="lt1"/>
                </a:solidFill>
                <a:latin typeface="Verdana"/>
                <a:ea typeface="Verdana"/>
                <a:cs typeface="Verdana"/>
                <a:sym typeface="Verdana"/>
              </a:rPr>
              <a:t>Tekenen</a:t>
            </a:r>
            <a:r>
              <a:rPr lang="en-US" sz="3200" b="1" i="0" u="none" strike="noStrike" cap="none" dirty="0">
                <a:solidFill>
                  <a:schemeClr val="lt1"/>
                </a:solidFill>
                <a:latin typeface="Verdana"/>
                <a:ea typeface="Verdana"/>
                <a:cs typeface="Verdana"/>
                <a:sym typeface="Verdana"/>
              </a:rPr>
              <a:t>, </a:t>
            </a:r>
            <a:r>
              <a:rPr lang="en-US" sz="3200" b="1" i="0" u="none" strike="noStrike" cap="none" dirty="0" err="1">
                <a:solidFill>
                  <a:schemeClr val="lt1"/>
                </a:solidFill>
                <a:latin typeface="Verdana"/>
                <a:ea typeface="Verdana"/>
                <a:cs typeface="Verdana"/>
                <a:sym typeface="Verdana"/>
              </a:rPr>
              <a:t>grafieken</a:t>
            </a:r>
            <a:r>
              <a:rPr lang="en-US" sz="3200" b="1" i="0" u="none" strike="noStrike" cap="none" dirty="0">
                <a:solidFill>
                  <a:schemeClr val="lt1"/>
                </a:solidFill>
                <a:latin typeface="Verdana"/>
                <a:ea typeface="Verdana"/>
                <a:cs typeface="Verdana"/>
                <a:sym typeface="Verdana"/>
              </a:rPr>
              <a:t>, </a:t>
            </a:r>
            <a:r>
              <a:rPr lang="en-US" sz="3200" b="1" i="0" u="none" strike="noStrike" cap="none" dirty="0" err="1">
                <a:solidFill>
                  <a:schemeClr val="lt1"/>
                </a:solidFill>
                <a:latin typeface="Verdana"/>
                <a:ea typeface="Verdana"/>
                <a:cs typeface="Verdana"/>
                <a:sym typeface="Verdana"/>
              </a:rPr>
              <a:t>meerdere</a:t>
            </a:r>
            <a:r>
              <a:rPr lang="en-US" sz="3200" b="1" i="0" u="none" strike="noStrike" cap="none" dirty="0">
                <a:solidFill>
                  <a:schemeClr val="lt1"/>
                </a:solidFill>
                <a:latin typeface="Verdana"/>
                <a:ea typeface="Verdana"/>
                <a:cs typeface="Verdana"/>
                <a:sym typeface="Verdana"/>
              </a:rPr>
              <a:t> </a:t>
            </a:r>
            <a:r>
              <a:rPr lang="en-US" sz="3200" b="1" i="0" u="none" strike="noStrike" cap="none" dirty="0" err="1">
                <a:solidFill>
                  <a:schemeClr val="lt1"/>
                </a:solidFill>
                <a:latin typeface="Verdana"/>
                <a:ea typeface="Verdana"/>
                <a:cs typeface="Verdana"/>
                <a:sym typeface="Verdana"/>
              </a:rPr>
              <a:t>schermen</a:t>
            </a:r>
            <a:r>
              <a:rPr lang="en-US" sz="3200" b="1" i="0" u="none" strike="noStrike" cap="none" dirty="0">
                <a:solidFill>
                  <a:schemeClr val="lt1"/>
                </a:solidFill>
                <a:latin typeface="Verdana"/>
                <a:ea typeface="Verdana"/>
                <a:cs typeface="Verdana"/>
                <a:sym typeface="Verdana"/>
              </a:rPr>
              <a:t> </a:t>
            </a:r>
            <a:r>
              <a:rPr lang="en-US" sz="3200" b="1" i="0" u="none" strike="noStrike" cap="none" dirty="0" err="1">
                <a:solidFill>
                  <a:schemeClr val="lt1"/>
                </a:solidFill>
                <a:latin typeface="Verdana"/>
                <a:ea typeface="Verdana"/>
                <a:cs typeface="Verdana"/>
                <a:sym typeface="Verdana"/>
              </a:rPr>
              <a:t>en</a:t>
            </a:r>
            <a:r>
              <a:rPr lang="en-US" sz="3200" b="1" i="0" u="none" strike="noStrike" cap="none" dirty="0">
                <a:solidFill>
                  <a:schemeClr val="lt1"/>
                </a:solidFill>
                <a:latin typeface="Verdana"/>
                <a:ea typeface="Verdana"/>
                <a:cs typeface="Verdana"/>
                <a:sym typeface="Verdana"/>
              </a:rPr>
              <a:t> MVP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9" name="Shape 699"/>
          <p:cNvSpPr txBox="1">
            <a:spLocks noGrp="1"/>
          </p:cNvSpPr>
          <p:nvPr>
            <p:ph idx="1"/>
          </p:nvPr>
        </p:nvSpPr>
        <p:spPr>
          <a:xfrm>
            <a:off x="578947" y="936323"/>
            <a:ext cx="6440671" cy="4739263"/>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b="0" i="0" u="none" strike="noStrike" cap="none" dirty="0">
                <a:solidFill>
                  <a:schemeClr val="dk1"/>
                </a:solidFill>
                <a:latin typeface="Consolas"/>
                <a:ea typeface="Consolas"/>
                <a:cs typeface="Consolas"/>
                <a:sym typeface="Consolas"/>
              </a:rPr>
              <a:t>set </a:t>
            </a:r>
            <a:r>
              <a:rPr lang="en-US" b="0" i="0" u="none" strike="noStrike" cap="none" dirty="0" err="1">
                <a:solidFill>
                  <a:schemeClr val="dk1"/>
                </a:solidFill>
                <a:latin typeface="Consolas"/>
                <a:ea typeface="Consolas"/>
                <a:cs typeface="Consolas"/>
                <a:sym typeface="Consolas"/>
              </a:rPr>
              <a:t>Pref</a:t>
            </a:r>
            <a:r>
              <a:rPr lang="en-US" b="0" i="0" u="none" strike="noStrike" cap="none" dirty="0">
                <a:solidFill>
                  <a:schemeClr val="dk1"/>
                </a:solidFill>
                <a:latin typeface="Consolas"/>
                <a:ea typeface="Consolas"/>
                <a:cs typeface="Consolas"/>
                <a:sym typeface="Consolas"/>
              </a:rPr>
              <a:t>/Min/Max Size/Width/Height</a:t>
            </a:r>
          </a:p>
          <a:p>
            <a:pPr marL="177800" marR="0" lvl="0" indent="-177800" algn="l" rtl="0">
              <a:spcBef>
                <a:spcPts val="1000"/>
              </a:spcBef>
              <a:spcAft>
                <a:spcPts val="0"/>
              </a:spcAft>
              <a:buClr>
                <a:schemeClr val="dk1"/>
              </a:buClr>
              <a:buSzPct val="100000"/>
              <a:buFont typeface="Arial"/>
              <a:buChar char="•"/>
            </a:pPr>
            <a:r>
              <a:rPr lang="en-US" b="0" i="0" u="none" strike="noStrike" cap="none" dirty="0" err="1">
                <a:solidFill>
                  <a:schemeClr val="dk1"/>
                </a:solidFill>
                <a:latin typeface="Consolas"/>
                <a:ea typeface="Consolas"/>
                <a:cs typeface="Consolas"/>
                <a:sym typeface="Consolas"/>
              </a:rPr>
              <a:t>setBorder</a:t>
            </a:r>
            <a:endParaRPr lang="en-US" b="0" i="0" u="none" strike="noStrike" cap="none" dirty="0">
              <a:solidFill>
                <a:schemeClr val="dk1"/>
              </a:solidFill>
              <a:latin typeface="Consolas"/>
              <a:ea typeface="Consolas"/>
              <a:cs typeface="Consolas"/>
              <a:sym typeface="Consolas"/>
            </a:endParaRPr>
          </a:p>
          <a:p>
            <a:pPr marL="177800" marR="0" lvl="0" indent="-177800" algn="l" rtl="0">
              <a:spcBef>
                <a:spcPts val="1000"/>
              </a:spcBef>
              <a:spcAft>
                <a:spcPts val="0"/>
              </a:spcAft>
              <a:buClr>
                <a:schemeClr val="dk1"/>
              </a:buClr>
              <a:buSzPct val="100000"/>
              <a:buFont typeface="Arial"/>
              <a:buChar char="•"/>
            </a:pPr>
            <a:r>
              <a:rPr lang="en-US" b="0" i="0" u="none" strike="noStrike" cap="none" dirty="0" err="1">
                <a:solidFill>
                  <a:schemeClr val="dk1"/>
                </a:solidFill>
                <a:latin typeface="Consolas"/>
                <a:ea typeface="Consolas"/>
                <a:cs typeface="Consolas"/>
                <a:sym typeface="Consolas"/>
              </a:rPr>
              <a:t>setBackground</a:t>
            </a:r>
            <a:endParaRPr lang="en-US" b="0" i="0" u="none" strike="noStrike" cap="none" dirty="0">
              <a:solidFill>
                <a:schemeClr val="dk1"/>
              </a:solidFill>
              <a:latin typeface="Consolas"/>
              <a:ea typeface="Consolas"/>
              <a:cs typeface="Consolas"/>
              <a:sym typeface="Consolas"/>
            </a:endParaRPr>
          </a:p>
          <a:p>
            <a:pPr marL="177800" marR="0" lvl="0" indent="-177800" algn="l" rtl="0">
              <a:spcBef>
                <a:spcPts val="1000"/>
              </a:spcBef>
              <a:spcAft>
                <a:spcPts val="0"/>
              </a:spcAft>
              <a:buClr>
                <a:schemeClr val="dk1"/>
              </a:buClr>
              <a:buSzPct val="100000"/>
              <a:buFont typeface="Arial"/>
              <a:buChar char="•"/>
            </a:pPr>
            <a:r>
              <a:rPr lang="en-US" b="0" i="0" u="none" strike="noStrike" cap="none" dirty="0" err="1">
                <a:solidFill>
                  <a:schemeClr val="dk1"/>
                </a:solidFill>
                <a:latin typeface="Consolas"/>
                <a:ea typeface="Consolas"/>
                <a:cs typeface="Consolas"/>
                <a:sym typeface="Consolas"/>
              </a:rPr>
              <a:t>setVisible</a:t>
            </a:r>
            <a:r>
              <a:rPr lang="en-US" b="0" i="0" u="none" strike="noStrike" cap="none" dirty="0">
                <a:solidFill>
                  <a:schemeClr val="dk1"/>
                </a:solidFill>
                <a:latin typeface="Consolas"/>
                <a:ea typeface="Consolas"/>
                <a:cs typeface="Consolas"/>
                <a:sym typeface="Consolas"/>
              </a:rPr>
              <a:t> </a:t>
            </a:r>
          </a:p>
          <a:p>
            <a:pPr marL="177800" marR="0" lvl="0" indent="-177800" algn="l" rtl="0">
              <a:spcBef>
                <a:spcPts val="1000"/>
              </a:spcBef>
              <a:spcAft>
                <a:spcPts val="0"/>
              </a:spcAft>
              <a:buClr>
                <a:schemeClr val="dk1"/>
              </a:buClr>
              <a:buSzPct val="100000"/>
              <a:buFont typeface="Arial"/>
              <a:buChar char="•"/>
            </a:pPr>
            <a:r>
              <a:rPr lang="en-US" b="0" i="0" u="none" strike="noStrike" cap="none" dirty="0" err="1">
                <a:solidFill>
                  <a:schemeClr val="dk1"/>
                </a:solidFill>
                <a:latin typeface="Consolas"/>
                <a:ea typeface="Consolas"/>
                <a:cs typeface="Consolas"/>
                <a:sym typeface="Consolas"/>
              </a:rPr>
              <a:t>setStyle</a:t>
            </a:r>
            <a:r>
              <a:rPr lang="en-US" b="0" i="0" u="none" strike="noStrike" cap="none" dirty="0">
                <a:solidFill>
                  <a:schemeClr val="dk1"/>
                </a:solidFill>
                <a:latin typeface="Consolas"/>
                <a:ea typeface="Consolas"/>
                <a:cs typeface="Consolas"/>
                <a:sym typeface="Consolas"/>
              </a:rPr>
              <a:t> </a:t>
            </a:r>
            <a:r>
              <a:rPr lang="en-US" b="0" i="1" u="none" strike="noStrike" cap="none" dirty="0">
                <a:solidFill>
                  <a:schemeClr val="dk1"/>
                </a:solidFill>
                <a:latin typeface="Consolas"/>
                <a:ea typeface="Consolas"/>
                <a:cs typeface="Consolas"/>
                <a:sym typeface="Consolas"/>
              </a:rPr>
              <a:t>→ CSS </a:t>
            </a:r>
            <a:r>
              <a:rPr lang="en-US" b="0" i="1" u="none" strike="noStrike" cap="none" dirty="0" err="1">
                <a:solidFill>
                  <a:schemeClr val="dk1"/>
                </a:solidFill>
                <a:latin typeface="Consolas"/>
                <a:ea typeface="Consolas"/>
                <a:cs typeface="Consolas"/>
                <a:sym typeface="Consolas"/>
              </a:rPr>
              <a:t>toepassen</a:t>
            </a:r>
            <a:r>
              <a:rPr lang="en-US" b="0" i="1" u="none" strike="noStrike" cap="none" dirty="0">
                <a:solidFill>
                  <a:schemeClr val="dk1"/>
                </a:solidFill>
                <a:latin typeface="Consolas"/>
                <a:ea typeface="Consolas"/>
                <a:cs typeface="Consolas"/>
                <a:sym typeface="Consolas"/>
              </a:rPr>
              <a:t>: </a:t>
            </a:r>
            <a:r>
              <a:rPr lang="en-US" b="0" i="1" u="none" strike="noStrike" cap="none" dirty="0" err="1">
                <a:solidFill>
                  <a:schemeClr val="dk1"/>
                </a:solidFill>
                <a:latin typeface="Consolas"/>
                <a:ea typeface="Consolas"/>
                <a:cs typeface="Consolas"/>
                <a:sym typeface="Consolas"/>
              </a:rPr>
              <a:t>zie</a:t>
            </a:r>
            <a:r>
              <a:rPr lang="en-US" b="0" i="1" u="none" strike="noStrike" cap="none" dirty="0">
                <a:solidFill>
                  <a:schemeClr val="dk1"/>
                </a:solidFill>
                <a:latin typeface="Consolas"/>
                <a:ea typeface="Consolas"/>
                <a:cs typeface="Consolas"/>
                <a:sym typeface="Consolas"/>
              </a:rPr>
              <a:t> later</a:t>
            </a:r>
          </a:p>
          <a:p>
            <a:pPr marL="177800" marR="0" lvl="0" indent="-177800" algn="l" rtl="0">
              <a:spcBef>
                <a:spcPts val="1000"/>
              </a:spcBef>
              <a:spcAft>
                <a:spcPts val="0"/>
              </a:spcAft>
              <a:buClr>
                <a:schemeClr val="dk1"/>
              </a:buClr>
              <a:buSzPct val="100000"/>
              <a:buFont typeface="Arial"/>
              <a:buChar char="•"/>
            </a:pPr>
            <a:r>
              <a:rPr lang="en-US" b="0" i="0" u="none" strike="noStrike" cap="none" dirty="0" err="1">
                <a:solidFill>
                  <a:schemeClr val="dk1"/>
                </a:solidFill>
                <a:latin typeface="Consolas"/>
                <a:ea typeface="Consolas"/>
                <a:cs typeface="Consolas"/>
                <a:sym typeface="Consolas"/>
              </a:rPr>
              <a:t>setDisabled</a:t>
            </a:r>
            <a:endParaRPr lang="en-US" b="0" i="0" u="none" strike="noStrike" cap="none" dirty="0">
              <a:solidFill>
                <a:schemeClr val="dk1"/>
              </a:solidFill>
              <a:latin typeface="Consolas"/>
              <a:ea typeface="Consolas"/>
              <a:cs typeface="Consolas"/>
              <a:sym typeface="Consolas"/>
            </a:endParaRPr>
          </a:p>
          <a:p>
            <a:pPr marL="177800" marR="0" lvl="0" indent="-177800" algn="l" rtl="0">
              <a:spcBef>
                <a:spcPts val="1000"/>
              </a:spcBef>
              <a:spcAft>
                <a:spcPts val="0"/>
              </a:spcAft>
              <a:buClr>
                <a:schemeClr val="dk1"/>
              </a:buClr>
              <a:buSzPct val="100000"/>
              <a:buFont typeface="Arial"/>
              <a:buChar char="•"/>
            </a:pPr>
            <a:r>
              <a:rPr lang="en-US" b="0" i="0" u="none" strike="noStrike" cap="none" dirty="0" err="1">
                <a:solidFill>
                  <a:schemeClr val="dk1"/>
                </a:solidFill>
                <a:latin typeface="Consolas"/>
                <a:ea typeface="Consolas"/>
                <a:cs typeface="Consolas"/>
                <a:sym typeface="Consolas"/>
              </a:rPr>
              <a:t>setOn</a:t>
            </a:r>
            <a:r>
              <a:rPr lang="en-US" b="0" i="0" u="none" strike="noStrike" cap="none" dirty="0">
                <a:solidFill>
                  <a:schemeClr val="dk1"/>
                </a:solidFill>
                <a:latin typeface="Consolas"/>
                <a:ea typeface="Consolas"/>
                <a:cs typeface="Consolas"/>
                <a:sym typeface="Consolas"/>
              </a:rPr>
              <a:t>… </a:t>
            </a:r>
            <a:r>
              <a:rPr lang="en-US" b="0" i="1" u="none" strike="noStrike" cap="none" dirty="0">
                <a:solidFill>
                  <a:schemeClr val="dk1"/>
                </a:solidFill>
                <a:latin typeface="Consolas"/>
                <a:ea typeface="Consolas"/>
                <a:cs typeface="Consolas"/>
                <a:sym typeface="Consolas"/>
              </a:rPr>
              <a:t>→ </a:t>
            </a:r>
            <a:r>
              <a:rPr lang="en-US" b="0" i="1" u="none" strike="noStrike" cap="none" dirty="0" err="1">
                <a:solidFill>
                  <a:schemeClr val="dk1"/>
                </a:solidFill>
                <a:latin typeface="Consolas"/>
                <a:ea typeface="Consolas"/>
                <a:cs typeface="Consolas"/>
                <a:sym typeface="Consolas"/>
              </a:rPr>
              <a:t>EventHandlers</a:t>
            </a:r>
            <a:endParaRPr lang="en-US" i="1" dirty="0">
              <a:solidFill>
                <a:schemeClr val="dk1"/>
              </a:solidFill>
              <a:latin typeface="Consolas"/>
              <a:ea typeface="Consolas"/>
              <a:cs typeface="Consolas"/>
              <a:sym typeface="Consolas"/>
            </a:endParaRPr>
          </a:p>
          <a:p>
            <a:pPr marL="0" marR="0" lvl="0" indent="0" algn="l" rtl="0">
              <a:spcBef>
                <a:spcPts val="1000"/>
              </a:spcBef>
              <a:spcAft>
                <a:spcPts val="0"/>
              </a:spcAft>
              <a:buClr>
                <a:schemeClr val="dk1"/>
              </a:buClr>
              <a:buSzPct val="100000"/>
              <a:buNone/>
            </a:pPr>
            <a:endParaRPr sz="800" b="0" i="1" u="none" strike="noStrike" cap="none" dirty="0">
              <a:solidFill>
                <a:schemeClr val="dk1"/>
              </a:solidFill>
              <a:latin typeface="Consolas"/>
              <a:ea typeface="Consolas"/>
              <a:cs typeface="Consolas"/>
              <a:sym typeface="Consolas"/>
            </a:endParaRPr>
          </a:p>
          <a:p>
            <a:pPr marL="0" marR="0" lvl="0" indent="0" algn="l" rtl="0">
              <a:spcBef>
                <a:spcPts val="1000"/>
              </a:spcBef>
              <a:spcAft>
                <a:spcPts val="0"/>
              </a:spcAft>
              <a:buClr>
                <a:schemeClr val="dk1"/>
              </a:buClr>
              <a:buSzPct val="100000"/>
              <a:buNone/>
            </a:pPr>
            <a:r>
              <a:rPr lang="en-US" b="0" i="0" u="none" strike="noStrike" cap="none" dirty="0">
                <a:solidFill>
                  <a:schemeClr val="dk1"/>
                </a:solidFill>
                <a:latin typeface="Consolas"/>
                <a:ea typeface="Consolas"/>
                <a:cs typeface="Consolas"/>
                <a:sym typeface="Consolas"/>
              </a:rPr>
              <a:t>… </a:t>
            </a:r>
            <a:r>
              <a:rPr lang="en-US" b="0" i="1" u="none" strike="noStrike" cap="none" dirty="0">
                <a:solidFill>
                  <a:schemeClr val="dk1"/>
                </a:solidFill>
                <a:latin typeface="Consolas"/>
                <a:ea typeface="Consolas"/>
                <a:cs typeface="Consolas"/>
                <a:sym typeface="Consolas"/>
              </a:rPr>
              <a:t>→ Nog </a:t>
            </a:r>
            <a:r>
              <a:rPr lang="en-US" b="0" i="1" u="none" strike="noStrike" cap="none" dirty="0" err="1">
                <a:solidFill>
                  <a:schemeClr val="dk1"/>
                </a:solidFill>
                <a:latin typeface="Consolas"/>
                <a:ea typeface="Consolas"/>
                <a:cs typeface="Consolas"/>
                <a:sym typeface="Consolas"/>
              </a:rPr>
              <a:t>veel</a:t>
            </a:r>
            <a:r>
              <a:rPr lang="en-US" b="0" i="1" u="none" strike="noStrike" cap="none" dirty="0">
                <a:solidFill>
                  <a:schemeClr val="dk1"/>
                </a:solidFill>
                <a:latin typeface="Consolas"/>
                <a:ea typeface="Consolas"/>
                <a:cs typeface="Consolas"/>
                <a:sym typeface="Consolas"/>
              </a:rPr>
              <a:t> </a:t>
            </a:r>
            <a:r>
              <a:rPr lang="en-US" b="0" i="1" u="none" strike="noStrike" cap="none" dirty="0" err="1">
                <a:solidFill>
                  <a:schemeClr val="dk1"/>
                </a:solidFill>
                <a:latin typeface="Consolas"/>
                <a:ea typeface="Consolas"/>
                <a:cs typeface="Consolas"/>
                <a:sym typeface="Consolas"/>
              </a:rPr>
              <a:t>meer</a:t>
            </a:r>
            <a:r>
              <a:rPr lang="en-US" b="0" i="1" u="none" strike="noStrike" cap="none" dirty="0">
                <a:solidFill>
                  <a:schemeClr val="dk1"/>
                </a:solidFill>
                <a:latin typeface="Consolas"/>
                <a:ea typeface="Consolas"/>
                <a:cs typeface="Consolas"/>
                <a:sym typeface="Consolas"/>
              </a:rPr>
              <a:t>:</a:t>
            </a:r>
          </a:p>
          <a:p>
            <a:pPr marL="0" marR="0" lvl="0" indent="0" algn="l" rtl="0">
              <a:spcBef>
                <a:spcPts val="1000"/>
              </a:spcBef>
              <a:spcAft>
                <a:spcPts val="0"/>
              </a:spcAft>
              <a:buClr>
                <a:schemeClr val="dk1"/>
              </a:buClr>
              <a:buSzPct val="100000"/>
              <a:buNone/>
            </a:pPr>
            <a:r>
              <a:rPr lang="en-US" i="1" dirty="0">
                <a:solidFill>
                  <a:schemeClr val="dk1"/>
                </a:solidFill>
                <a:latin typeface="Consolas"/>
                <a:ea typeface="Consolas"/>
                <a:cs typeface="Consolas"/>
                <a:sym typeface="Consolas"/>
              </a:rPr>
              <a:t>    </a:t>
            </a:r>
            <a:r>
              <a:rPr lang="en-US" b="0" i="1" u="none" strike="noStrike" cap="none" dirty="0">
                <a:solidFill>
                  <a:schemeClr val="dk1"/>
                </a:solidFill>
                <a:latin typeface="Consolas"/>
                <a:ea typeface="Consolas"/>
                <a:cs typeface="Consolas"/>
                <a:sym typeface="Consolas"/>
              </a:rPr>
              <a:t>check API </a:t>
            </a:r>
            <a:r>
              <a:rPr lang="en-US" b="0" i="1" u="none" strike="noStrike" cap="none" dirty="0" err="1">
                <a:solidFill>
                  <a:schemeClr val="dk1"/>
                </a:solidFill>
                <a:latin typeface="Consolas"/>
                <a:ea typeface="Consolas"/>
                <a:cs typeface="Consolas"/>
                <a:sym typeface="Consolas"/>
              </a:rPr>
              <a:t>documentatie</a:t>
            </a:r>
            <a:r>
              <a:rPr lang="en-US" b="0" i="1" u="none" strike="noStrike" cap="none" dirty="0">
                <a:solidFill>
                  <a:schemeClr val="dk1"/>
                </a:solidFill>
                <a:latin typeface="Consolas"/>
                <a:ea typeface="Consolas"/>
                <a:cs typeface="Consolas"/>
                <a:sym typeface="Consolas"/>
              </a:rPr>
              <a:t>!!</a:t>
            </a:r>
          </a:p>
        </p:txBody>
      </p:sp>
      <p:pic>
        <p:nvPicPr>
          <p:cNvPr id="711" name="Shape 711"/>
          <p:cNvPicPr preferRelativeResize="0">
            <a:picLocks noChangeAspect="1"/>
          </p:cNvPicPr>
          <p:nvPr/>
        </p:nvPicPr>
        <p:blipFill rotWithShape="1">
          <a:blip r:embed="rId3">
            <a:alphaModFix/>
          </a:blip>
          <a:stretch/>
        </p:blipFill>
        <p:spPr>
          <a:xfrm>
            <a:off x="7141590" y="5369864"/>
            <a:ext cx="2002410" cy="1499479"/>
          </a:xfrm>
          <a:prstGeom prst="rect">
            <a:avLst/>
          </a:prstGeom>
          <a:noFill/>
          <a:ln>
            <a:noFill/>
          </a:ln>
        </p:spPr>
      </p:pic>
      <p:sp>
        <p:nvSpPr>
          <p:cNvPr id="712" name="Shape 712"/>
          <p:cNvSpPr/>
          <p:nvPr/>
        </p:nvSpPr>
        <p:spPr>
          <a:xfrm>
            <a:off x="4819718" y="5506154"/>
            <a:ext cx="2199900" cy="885178"/>
          </a:xfrm>
          <a:prstGeom prst="cloudCallout">
            <a:avLst>
              <a:gd name="adj1" fmla="val 66764"/>
              <a:gd name="adj2" fmla="val -26309"/>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a:solidFill>
                  <a:schemeClr val="dk1"/>
                </a:solidFill>
                <a:latin typeface="Calibri"/>
                <a:ea typeface="Calibri"/>
                <a:cs typeface="Calibri"/>
                <a:sym typeface="Calibri"/>
              </a:rPr>
              <a:t>Ben ik dit al eens tegengekomen?</a:t>
            </a:r>
          </a:p>
        </p:txBody>
      </p:sp>
      <p:sp>
        <p:nvSpPr>
          <p:cNvPr id="2" name="Title 1"/>
          <p:cNvSpPr>
            <a:spLocks noGrp="1"/>
          </p:cNvSpPr>
          <p:nvPr>
            <p:ph type="title"/>
          </p:nvPr>
        </p:nvSpPr>
        <p:spPr/>
        <p:txBody>
          <a:bodyPr/>
          <a:lstStyle/>
          <a:p>
            <a:r>
              <a:rPr lang="en-US" dirty="0"/>
              <a:t>Charts: </a:t>
            </a:r>
            <a:r>
              <a:rPr lang="en-US" dirty="0" err="1"/>
              <a:t>geërfde</a:t>
            </a:r>
            <a:r>
              <a:rPr lang="en-US" dirty="0"/>
              <a:t> </a:t>
            </a:r>
            <a:r>
              <a:rPr lang="en-US" dirty="0" err="1"/>
              <a:t>methodes</a:t>
            </a:r>
            <a:endParaRPr lang="nl-BE" dirty="0"/>
          </a:p>
        </p:txBody>
      </p:sp>
      <p:sp>
        <p:nvSpPr>
          <p:cNvPr id="22" name="Shape 385"/>
          <p:cNvSpPr txBox="1"/>
          <p:nvPr/>
        </p:nvSpPr>
        <p:spPr>
          <a:xfrm>
            <a:off x="8244189" y="4780372"/>
            <a:ext cx="639900"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panose="020B0609020204030204" pitchFamily="49" charset="0"/>
                <a:sym typeface="Arial"/>
              </a:rPr>
              <a:t>…</a:t>
            </a:r>
          </a:p>
        </p:txBody>
      </p:sp>
      <p:cxnSp>
        <p:nvCxnSpPr>
          <p:cNvPr id="23" name="Shape 386"/>
          <p:cNvCxnSpPr>
            <a:stCxn id="24" idx="0"/>
            <a:endCxn id="27" idx="2"/>
          </p:cNvCxnSpPr>
          <p:nvPr/>
        </p:nvCxnSpPr>
        <p:spPr>
          <a:xfrm rot="5400000" flipH="1" flipV="1">
            <a:off x="7178953" y="4071491"/>
            <a:ext cx="726700" cy="691063"/>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24" name="Shape 387"/>
          <p:cNvSpPr txBox="1"/>
          <p:nvPr/>
        </p:nvSpPr>
        <p:spPr>
          <a:xfrm>
            <a:off x="6876822" y="4780372"/>
            <a:ext cx="639900"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panose="020B0609020204030204" pitchFamily="49" charset="0"/>
                <a:sym typeface="Arial"/>
              </a:rPr>
              <a:t>…</a:t>
            </a:r>
          </a:p>
        </p:txBody>
      </p:sp>
      <p:sp>
        <p:nvSpPr>
          <p:cNvPr id="25" name="Shape 388"/>
          <p:cNvSpPr txBox="1"/>
          <p:nvPr/>
        </p:nvSpPr>
        <p:spPr>
          <a:xfrm>
            <a:off x="7269639" y="1033631"/>
            <a:ext cx="123639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panose="020B0609020204030204" pitchFamily="49" charset="0"/>
                <a:ea typeface="Consolas"/>
                <a:cs typeface="Consolas"/>
                <a:sym typeface="Consolas"/>
              </a:rPr>
              <a:t>Node</a:t>
            </a:r>
          </a:p>
        </p:txBody>
      </p:sp>
      <p:sp>
        <p:nvSpPr>
          <p:cNvPr id="26" name="Shape 389"/>
          <p:cNvSpPr txBox="1"/>
          <p:nvPr/>
        </p:nvSpPr>
        <p:spPr>
          <a:xfrm>
            <a:off x="7269639" y="1901735"/>
            <a:ext cx="123639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panose="020B0609020204030204" pitchFamily="49" charset="0"/>
                <a:ea typeface="Consolas"/>
                <a:cs typeface="Consolas"/>
                <a:sym typeface="Consolas"/>
              </a:rPr>
              <a:t>Parent</a:t>
            </a:r>
          </a:p>
        </p:txBody>
      </p:sp>
      <p:sp>
        <p:nvSpPr>
          <p:cNvPr id="27" name="Shape 390"/>
          <p:cNvSpPr txBox="1"/>
          <p:nvPr/>
        </p:nvSpPr>
        <p:spPr>
          <a:xfrm>
            <a:off x="7269639" y="3704772"/>
            <a:ext cx="1236391" cy="348900"/>
          </a:xfrm>
          <a:prstGeom prst="rect">
            <a:avLst/>
          </a:prstGeom>
          <a:solidFill>
            <a:schemeClr val="accent6">
              <a:lumMod val="20000"/>
              <a:lumOff val="80000"/>
            </a:schemeClr>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panose="020B0609020204030204" pitchFamily="49" charset="0"/>
                <a:ea typeface="Consolas"/>
                <a:cs typeface="Consolas"/>
                <a:sym typeface="Consolas"/>
              </a:rPr>
              <a:t>Chart</a:t>
            </a:r>
          </a:p>
        </p:txBody>
      </p:sp>
      <p:sp>
        <p:nvSpPr>
          <p:cNvPr id="28" name="Shape 391"/>
          <p:cNvSpPr txBox="1"/>
          <p:nvPr/>
        </p:nvSpPr>
        <p:spPr>
          <a:xfrm>
            <a:off x="7269639" y="2769839"/>
            <a:ext cx="123639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panose="020B0609020204030204" pitchFamily="49" charset="0"/>
                <a:ea typeface="Consolas"/>
                <a:cs typeface="Consolas"/>
                <a:sym typeface="Consolas"/>
              </a:rPr>
              <a:t>Region</a:t>
            </a:r>
          </a:p>
        </p:txBody>
      </p:sp>
      <p:cxnSp>
        <p:nvCxnSpPr>
          <p:cNvPr id="29" name="Shape 395"/>
          <p:cNvCxnSpPr>
            <a:stCxn id="22" idx="0"/>
            <a:endCxn id="27" idx="2"/>
          </p:cNvCxnSpPr>
          <p:nvPr/>
        </p:nvCxnSpPr>
        <p:spPr>
          <a:xfrm rot="16200000" flipV="1">
            <a:off x="7862637" y="4078870"/>
            <a:ext cx="726700" cy="676304"/>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30" name="Straight Arrow Connector 29"/>
          <p:cNvCxnSpPr>
            <a:stCxn id="26" idx="0"/>
            <a:endCxn id="25" idx="2"/>
          </p:cNvCxnSpPr>
          <p:nvPr/>
        </p:nvCxnSpPr>
        <p:spPr>
          <a:xfrm flipV="1">
            <a:off x="7887835" y="1382531"/>
            <a:ext cx="0" cy="519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8" idx="0"/>
            <a:endCxn id="26" idx="2"/>
          </p:cNvCxnSpPr>
          <p:nvPr/>
        </p:nvCxnSpPr>
        <p:spPr>
          <a:xfrm flipV="1">
            <a:off x="7887835" y="2250635"/>
            <a:ext cx="0" cy="519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0"/>
            <a:endCxn id="28" idx="2"/>
          </p:cNvCxnSpPr>
          <p:nvPr/>
        </p:nvCxnSpPr>
        <p:spPr>
          <a:xfrm flipV="1">
            <a:off x="7887835" y="3118739"/>
            <a:ext cx="0" cy="5860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Isosceles Triangle 32"/>
          <p:cNvSpPr/>
          <p:nvPr/>
        </p:nvSpPr>
        <p:spPr>
          <a:xfrm>
            <a:off x="7780621" y="1393972"/>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Isosceles Triangle 33"/>
          <p:cNvSpPr/>
          <p:nvPr/>
        </p:nvSpPr>
        <p:spPr>
          <a:xfrm>
            <a:off x="7780621" y="2250634"/>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Isosceles Triangle 34"/>
          <p:cNvSpPr/>
          <p:nvPr/>
        </p:nvSpPr>
        <p:spPr>
          <a:xfrm>
            <a:off x="7780621" y="3143410"/>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Isosceles Triangle 35"/>
          <p:cNvSpPr/>
          <p:nvPr/>
        </p:nvSpPr>
        <p:spPr>
          <a:xfrm>
            <a:off x="7780621" y="4054591"/>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500"/>
                                        <p:tgtEl>
                                          <p:spTgt spid="711"/>
                                        </p:tgtEl>
                                      </p:cBhvr>
                                    </p:animEffect>
                                  </p:childTnLst>
                                </p:cTn>
                              </p:par>
                              <p:par>
                                <p:cTn id="8" presetID="10" presetClass="entr" presetSubtype="0" fill="hold"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500"/>
                                        <p:tgtEl>
                                          <p:spTgt spid="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Shape 721"/>
          <p:cNvSpPr txBox="1">
            <a:spLocks noGrp="1"/>
          </p:cNvSpPr>
          <p:nvPr>
            <p:ph idx="1"/>
          </p:nvPr>
        </p:nvSpPr>
        <p:spPr>
          <a:xfrm>
            <a:off x="524745" y="1847828"/>
            <a:ext cx="4819690" cy="3196310"/>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b="0" i="0" u="none" strike="noStrike" cap="none" dirty="0" err="1">
                <a:solidFill>
                  <a:schemeClr val="dk1"/>
                </a:solidFill>
                <a:latin typeface="Verdana"/>
                <a:ea typeface="Verdana"/>
                <a:cs typeface="Verdana"/>
                <a:sym typeface="Verdana"/>
              </a:rPr>
              <a:t>Onder</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andere</a:t>
            </a:r>
            <a:r>
              <a:rPr lang="en-US" b="0" i="0" u="none" strike="noStrike" cap="none" dirty="0">
                <a:solidFill>
                  <a:schemeClr val="dk1"/>
                </a:solidFill>
                <a:latin typeface="Verdana"/>
                <a:ea typeface="Verdana"/>
                <a:cs typeface="Verdana"/>
                <a:sym typeface="Verdana"/>
              </a:rPr>
              <a:t>:</a:t>
            </a:r>
          </a:p>
          <a:p>
            <a:pPr marL="0" marR="0" lvl="0" indent="0" algn="l" rtl="0">
              <a:spcBef>
                <a:spcPts val="1000"/>
              </a:spcBef>
              <a:spcAft>
                <a:spcPts val="0"/>
              </a:spcAft>
              <a:buClr>
                <a:schemeClr val="dk1"/>
              </a:buClr>
              <a:buSzPct val="25000"/>
              <a:buFont typeface="Arial"/>
              <a:buNone/>
            </a:pPr>
            <a:endParaRPr sz="400" b="0" i="0" u="none" strike="noStrike" cap="none" dirty="0">
              <a:solidFill>
                <a:schemeClr val="dk1"/>
              </a:solidFill>
              <a:latin typeface="Verdana"/>
              <a:ea typeface="Verdana"/>
              <a:cs typeface="Verdana"/>
              <a:sym typeface="Verdana"/>
            </a:endParaRPr>
          </a:p>
          <a:p>
            <a:pPr marL="0" marR="0" lvl="0" indent="0" algn="l" rtl="0">
              <a:spcBef>
                <a:spcPts val="1000"/>
              </a:spcBef>
              <a:spcAft>
                <a:spcPts val="0"/>
              </a:spcAft>
              <a:buClr>
                <a:schemeClr val="dk1"/>
              </a:buClr>
              <a:buSzPct val="25000"/>
              <a:buFont typeface="Arial"/>
              <a:buNone/>
            </a:pPr>
            <a:r>
              <a:rPr lang="en-US" sz="1400" b="1" i="0" u="none" strike="noStrike" cap="none" dirty="0">
                <a:solidFill>
                  <a:schemeClr val="dk1"/>
                </a:solidFill>
                <a:latin typeface="Courier New"/>
                <a:ea typeface="Courier New"/>
                <a:cs typeface="Courier New"/>
                <a:sym typeface="Courier New"/>
              </a:rPr>
              <a:t>	</a:t>
            </a:r>
            <a:r>
              <a:rPr lang="en-US" sz="1800" b="1" i="0" u="none" strike="noStrike" cap="none" dirty="0" err="1">
                <a:solidFill>
                  <a:schemeClr val="accent3"/>
                </a:solidFill>
                <a:latin typeface="Courier New"/>
                <a:ea typeface="Courier New"/>
                <a:cs typeface="Courier New"/>
                <a:sym typeface="Courier New"/>
              </a:rPr>
              <a:t>setTitle</a:t>
            </a:r>
            <a:r>
              <a:rPr lang="en-US" sz="1800" b="1" i="0" u="none" strike="noStrike" cap="none" dirty="0">
                <a:solidFill>
                  <a:schemeClr val="accent3"/>
                </a:solidFill>
                <a:latin typeface="Courier New"/>
                <a:ea typeface="Courier New"/>
                <a:cs typeface="Courier New"/>
                <a:sym typeface="Courier New"/>
              </a:rPr>
              <a:t>(String)</a:t>
            </a:r>
          </a:p>
          <a:p>
            <a:pPr marL="0" marR="0" lvl="0" indent="0" algn="l" rtl="0">
              <a:spcBef>
                <a:spcPts val="1000"/>
              </a:spcBef>
              <a:spcAft>
                <a:spcPts val="0"/>
              </a:spcAft>
              <a:buClr>
                <a:schemeClr val="accent3"/>
              </a:buClr>
              <a:buSzPct val="25000"/>
              <a:buFont typeface="Arial"/>
              <a:buNone/>
            </a:pPr>
            <a:r>
              <a:rPr lang="en-US" sz="1800" b="1" i="0" u="none" strike="noStrike" cap="none" dirty="0">
                <a:solidFill>
                  <a:schemeClr val="accent3"/>
                </a:solidFill>
                <a:latin typeface="Courier New"/>
                <a:ea typeface="Courier New"/>
                <a:cs typeface="Courier New"/>
                <a:sym typeface="Courier New"/>
              </a:rPr>
              <a:t>	</a:t>
            </a:r>
            <a:r>
              <a:rPr lang="en-US" sz="1800" b="1" i="0" u="none" strike="noStrike" cap="none" dirty="0" err="1">
                <a:solidFill>
                  <a:schemeClr val="accent3"/>
                </a:solidFill>
                <a:latin typeface="Courier New"/>
                <a:ea typeface="Courier New"/>
                <a:cs typeface="Courier New"/>
                <a:sym typeface="Courier New"/>
              </a:rPr>
              <a:t>setTitleSide</a:t>
            </a:r>
            <a:r>
              <a:rPr lang="en-US" sz="1800" b="1" i="0" u="none" strike="noStrike" cap="none" dirty="0">
                <a:solidFill>
                  <a:schemeClr val="accent3"/>
                </a:solidFill>
                <a:latin typeface="Courier New"/>
                <a:ea typeface="Courier New"/>
                <a:cs typeface="Courier New"/>
                <a:sym typeface="Courier New"/>
              </a:rPr>
              <a:t>(Side)</a:t>
            </a:r>
          </a:p>
          <a:p>
            <a:pPr marL="0" marR="0" lvl="0" indent="0" algn="l" rtl="0">
              <a:spcBef>
                <a:spcPts val="1000"/>
              </a:spcBef>
              <a:spcAft>
                <a:spcPts val="0"/>
              </a:spcAft>
              <a:buClr>
                <a:schemeClr val="dk1"/>
              </a:buClr>
              <a:buSzPct val="25000"/>
              <a:buFont typeface="Arial"/>
              <a:buNone/>
            </a:pPr>
            <a:endParaRPr sz="1800" b="1" i="0" u="none" strike="noStrike" cap="none" dirty="0">
              <a:solidFill>
                <a:schemeClr val="accent3"/>
              </a:solidFill>
              <a:latin typeface="Courier New"/>
              <a:ea typeface="Courier New"/>
              <a:cs typeface="Courier New"/>
              <a:sym typeface="Courier New"/>
            </a:endParaRPr>
          </a:p>
          <a:p>
            <a:pPr marL="0" marR="0" lvl="0" indent="0" algn="l" rtl="0">
              <a:spcBef>
                <a:spcPts val="1000"/>
              </a:spcBef>
              <a:spcAft>
                <a:spcPts val="0"/>
              </a:spcAft>
              <a:buClr>
                <a:schemeClr val="accent3"/>
              </a:buClr>
              <a:buSzPct val="25000"/>
              <a:buFont typeface="Arial"/>
              <a:buNone/>
            </a:pPr>
            <a:r>
              <a:rPr lang="en-US" sz="1800" b="1" i="0" u="none" strike="noStrike" cap="none" dirty="0">
                <a:solidFill>
                  <a:schemeClr val="accent3"/>
                </a:solidFill>
                <a:latin typeface="Courier New"/>
                <a:ea typeface="Courier New"/>
                <a:cs typeface="Courier New"/>
                <a:sym typeface="Courier New"/>
              </a:rPr>
              <a:t>	</a:t>
            </a:r>
            <a:r>
              <a:rPr lang="en-US" sz="1800" b="1" i="0" u="none" strike="noStrike" cap="none" dirty="0" err="1">
                <a:solidFill>
                  <a:schemeClr val="accent3"/>
                </a:solidFill>
                <a:latin typeface="Courier New"/>
                <a:ea typeface="Courier New"/>
                <a:cs typeface="Courier New"/>
                <a:sym typeface="Courier New"/>
              </a:rPr>
              <a:t>setLegendSide</a:t>
            </a:r>
            <a:r>
              <a:rPr lang="en-US" sz="1800" b="1" i="0" u="none" strike="noStrike" cap="none" dirty="0">
                <a:solidFill>
                  <a:schemeClr val="accent3"/>
                </a:solidFill>
                <a:latin typeface="Courier New"/>
                <a:ea typeface="Courier New"/>
                <a:cs typeface="Courier New"/>
                <a:sym typeface="Courier New"/>
              </a:rPr>
              <a:t>(Side)</a:t>
            </a:r>
          </a:p>
          <a:p>
            <a:pPr marL="0" marR="0" lvl="0" indent="0" algn="l" rtl="0">
              <a:spcBef>
                <a:spcPts val="1000"/>
              </a:spcBef>
              <a:spcAft>
                <a:spcPts val="0"/>
              </a:spcAft>
              <a:buClr>
                <a:schemeClr val="accent3"/>
              </a:buClr>
              <a:buSzPct val="25000"/>
              <a:buFont typeface="Arial"/>
              <a:buNone/>
            </a:pPr>
            <a:r>
              <a:rPr lang="en-US" sz="1800" b="1" i="0" u="none" strike="noStrike" cap="none" dirty="0">
                <a:solidFill>
                  <a:schemeClr val="accent3"/>
                </a:solidFill>
                <a:latin typeface="Courier New"/>
                <a:ea typeface="Courier New"/>
                <a:cs typeface="Courier New"/>
                <a:sym typeface="Courier New"/>
              </a:rPr>
              <a:t>	</a:t>
            </a:r>
            <a:r>
              <a:rPr lang="en-US" sz="1800" b="1" i="0" u="none" strike="noStrike" cap="none" dirty="0" err="1">
                <a:solidFill>
                  <a:schemeClr val="accent3"/>
                </a:solidFill>
                <a:latin typeface="Courier New"/>
                <a:ea typeface="Courier New"/>
                <a:cs typeface="Courier New"/>
                <a:sym typeface="Courier New"/>
              </a:rPr>
              <a:t>setLegendVisible</a:t>
            </a:r>
            <a:r>
              <a:rPr lang="en-US" sz="1800" b="1" i="0" u="none" strike="noStrike" cap="none" dirty="0">
                <a:solidFill>
                  <a:schemeClr val="accent3"/>
                </a:solidFill>
                <a:latin typeface="Courier New"/>
                <a:ea typeface="Courier New"/>
                <a:cs typeface="Courier New"/>
                <a:sym typeface="Courier New"/>
              </a:rPr>
              <a:t>(</a:t>
            </a:r>
            <a:r>
              <a:rPr lang="en-US" sz="1800" b="1" i="0" u="none" strike="noStrike" cap="none" dirty="0" err="1">
                <a:solidFill>
                  <a:schemeClr val="accent3"/>
                </a:solidFill>
                <a:latin typeface="Courier New"/>
                <a:ea typeface="Courier New"/>
                <a:cs typeface="Courier New"/>
                <a:sym typeface="Courier New"/>
              </a:rPr>
              <a:t>boolean</a:t>
            </a:r>
            <a:r>
              <a:rPr lang="en-US" sz="1800" b="1" i="0" u="none" strike="noStrike" cap="none" dirty="0">
                <a:solidFill>
                  <a:schemeClr val="accent3"/>
                </a:solidFill>
                <a:latin typeface="Courier New"/>
                <a:ea typeface="Courier New"/>
                <a:cs typeface="Courier New"/>
                <a:sym typeface="Courier New"/>
              </a:rPr>
              <a:t>)</a:t>
            </a:r>
          </a:p>
          <a:p>
            <a:pPr marL="0" marR="0" lvl="0" indent="0" algn="l" rtl="0">
              <a:spcBef>
                <a:spcPts val="1000"/>
              </a:spcBef>
              <a:spcAft>
                <a:spcPts val="0"/>
              </a:spcAft>
              <a:buClr>
                <a:schemeClr val="accent3"/>
              </a:buClr>
              <a:buSzPct val="25000"/>
              <a:buFont typeface="Arial"/>
              <a:buNone/>
            </a:pPr>
            <a:r>
              <a:rPr lang="en-US" sz="1800" b="1" i="0" u="none" strike="noStrike" cap="none" dirty="0">
                <a:solidFill>
                  <a:schemeClr val="accent3"/>
                </a:solidFill>
                <a:latin typeface="Courier New"/>
                <a:ea typeface="Courier New"/>
                <a:cs typeface="Courier New"/>
                <a:sym typeface="Courier New"/>
              </a:rPr>
              <a:t>	</a:t>
            </a:r>
            <a:r>
              <a:rPr lang="en-US" sz="1800" b="1" i="0" u="none" strike="noStrike" cap="none" dirty="0" err="1">
                <a:solidFill>
                  <a:schemeClr val="accent3"/>
                </a:solidFill>
                <a:latin typeface="Courier New"/>
                <a:ea typeface="Courier New"/>
                <a:cs typeface="Courier New"/>
                <a:sym typeface="Courier New"/>
              </a:rPr>
              <a:t>setLegend</a:t>
            </a:r>
            <a:r>
              <a:rPr lang="en-US" sz="1800" b="1" i="0" u="none" strike="noStrike" cap="none" dirty="0">
                <a:solidFill>
                  <a:schemeClr val="accent3"/>
                </a:solidFill>
                <a:latin typeface="Courier New"/>
                <a:ea typeface="Courier New"/>
                <a:cs typeface="Courier New"/>
                <a:sym typeface="Courier New"/>
              </a:rPr>
              <a:t>(Node)</a:t>
            </a:r>
          </a:p>
        </p:txBody>
      </p:sp>
      <p:pic>
        <p:nvPicPr>
          <p:cNvPr id="723" name="Shape 723"/>
          <p:cNvPicPr preferRelativeResize="0">
            <a:picLocks noChangeAspect="1"/>
          </p:cNvPicPr>
          <p:nvPr/>
        </p:nvPicPr>
        <p:blipFill rotWithShape="1">
          <a:blip r:embed="rId3">
            <a:alphaModFix/>
          </a:blip>
          <a:stretch/>
        </p:blipFill>
        <p:spPr>
          <a:xfrm>
            <a:off x="5627630" y="3721104"/>
            <a:ext cx="3037025" cy="2487709"/>
          </a:xfrm>
          <a:prstGeom prst="rect">
            <a:avLst/>
          </a:prstGeom>
          <a:noFill/>
          <a:ln w="12700" cap="flat" cmpd="sng">
            <a:solidFill>
              <a:schemeClr val="dk1"/>
            </a:solidFill>
            <a:prstDash val="solid"/>
            <a:round/>
            <a:headEnd type="none" w="med" len="med"/>
            <a:tailEnd type="none" w="med" len="med"/>
          </a:ln>
        </p:spPr>
      </p:pic>
      <p:pic>
        <p:nvPicPr>
          <p:cNvPr id="724" name="Shape 724"/>
          <p:cNvPicPr preferRelativeResize="0">
            <a:picLocks noChangeAspect="1"/>
          </p:cNvPicPr>
          <p:nvPr/>
        </p:nvPicPr>
        <p:blipFill rotWithShape="1">
          <a:blip r:embed="rId4">
            <a:alphaModFix/>
          </a:blip>
          <a:stretch/>
        </p:blipFill>
        <p:spPr>
          <a:xfrm>
            <a:off x="5627630" y="953140"/>
            <a:ext cx="3037024" cy="2307459"/>
          </a:xfrm>
          <a:prstGeom prst="rect">
            <a:avLst/>
          </a:prstGeom>
          <a:noFill/>
          <a:ln w="12700" cap="flat" cmpd="sng">
            <a:solidFill>
              <a:schemeClr val="dk1"/>
            </a:solidFill>
            <a:prstDash val="solid"/>
            <a:round/>
            <a:headEnd type="none" w="med" len="med"/>
            <a:tailEnd type="none" w="med" len="med"/>
          </a:ln>
        </p:spPr>
      </p:pic>
      <p:sp>
        <p:nvSpPr>
          <p:cNvPr id="725" name="Shape 725"/>
          <p:cNvSpPr txBox="1"/>
          <p:nvPr/>
        </p:nvSpPr>
        <p:spPr>
          <a:xfrm>
            <a:off x="3580108" y="1240511"/>
            <a:ext cx="1498977" cy="317069"/>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Courier New"/>
                <a:ea typeface="Courier New"/>
                <a:cs typeface="Courier New"/>
                <a:sym typeface="Courier New"/>
              </a:rPr>
              <a:t>Side.LEFT</a:t>
            </a:r>
          </a:p>
        </p:txBody>
      </p:sp>
      <p:cxnSp>
        <p:nvCxnSpPr>
          <p:cNvPr id="726" name="Shape 726"/>
          <p:cNvCxnSpPr>
            <a:stCxn id="725" idx="3"/>
          </p:cNvCxnSpPr>
          <p:nvPr/>
        </p:nvCxnSpPr>
        <p:spPr>
          <a:xfrm>
            <a:off x="5079085" y="1399046"/>
            <a:ext cx="510090" cy="448782"/>
          </a:xfrm>
          <a:prstGeom prst="straightConnector1">
            <a:avLst/>
          </a:prstGeom>
          <a:noFill/>
          <a:ln w="25400" cap="flat" cmpd="sng">
            <a:solidFill>
              <a:schemeClr val="accent1"/>
            </a:solidFill>
            <a:prstDash val="solid"/>
            <a:round/>
            <a:headEnd type="none" w="med" len="med"/>
            <a:tailEnd type="stealth" w="lg" len="lg"/>
          </a:ln>
        </p:spPr>
      </p:cxnSp>
      <p:sp>
        <p:nvSpPr>
          <p:cNvPr id="727" name="Shape 727"/>
          <p:cNvSpPr txBox="1"/>
          <p:nvPr/>
        </p:nvSpPr>
        <p:spPr>
          <a:xfrm>
            <a:off x="3844964" y="6344260"/>
            <a:ext cx="1745428" cy="410400"/>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b="1" dirty="0" err="1">
                <a:solidFill>
                  <a:schemeClr val="dk1"/>
                </a:solidFill>
                <a:latin typeface="Courier New"/>
                <a:ea typeface="Courier New"/>
                <a:cs typeface="Courier New"/>
                <a:sym typeface="Courier New"/>
              </a:rPr>
              <a:t>Side.BOTTOM</a:t>
            </a:r>
            <a:endParaRPr lang="en-US" sz="1800" b="1" dirty="0">
              <a:solidFill>
                <a:schemeClr val="dk1"/>
              </a:solidFill>
              <a:latin typeface="Courier New"/>
              <a:ea typeface="Courier New"/>
              <a:cs typeface="Courier New"/>
              <a:sym typeface="Courier New"/>
            </a:endParaRPr>
          </a:p>
        </p:txBody>
      </p:sp>
      <p:cxnSp>
        <p:nvCxnSpPr>
          <p:cNvPr id="728" name="Shape 728"/>
          <p:cNvCxnSpPr>
            <a:stCxn id="727" idx="3"/>
          </p:cNvCxnSpPr>
          <p:nvPr/>
        </p:nvCxnSpPr>
        <p:spPr>
          <a:xfrm flipV="1">
            <a:off x="5590392" y="6344260"/>
            <a:ext cx="829393" cy="205200"/>
          </a:xfrm>
          <a:prstGeom prst="straightConnector1">
            <a:avLst/>
          </a:prstGeom>
          <a:noFill/>
          <a:ln w="25400" cap="flat" cmpd="sng">
            <a:solidFill>
              <a:schemeClr val="accent1"/>
            </a:solidFill>
            <a:prstDash val="solid"/>
            <a:round/>
            <a:headEnd type="none" w="med" len="med"/>
            <a:tailEnd type="stealth" w="lg" len="lg"/>
          </a:ln>
        </p:spPr>
      </p:cxnSp>
      <p:sp>
        <p:nvSpPr>
          <p:cNvPr id="729" name="Shape 729"/>
          <p:cNvSpPr/>
          <p:nvPr/>
        </p:nvSpPr>
        <p:spPr>
          <a:xfrm>
            <a:off x="6332672" y="5865882"/>
            <a:ext cx="1641206" cy="480900"/>
          </a:xfrm>
          <a:prstGeom prst="ellipse">
            <a:avLst/>
          </a:prstGeom>
          <a:noFill/>
          <a:ln w="25400" cap="flat" cmpd="sng">
            <a:solidFill>
              <a:srgbClr val="B03C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30" name="Shape 730"/>
          <p:cNvSpPr/>
          <p:nvPr/>
        </p:nvSpPr>
        <p:spPr>
          <a:xfrm>
            <a:off x="5589175" y="1777640"/>
            <a:ext cx="492900" cy="800400"/>
          </a:xfrm>
          <a:prstGeom prst="ellipse">
            <a:avLst/>
          </a:prstGeom>
          <a:noFill/>
          <a:ln w="25400" cap="flat" cmpd="sng">
            <a:solidFill>
              <a:srgbClr val="B03C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31" name="Shape 731"/>
          <p:cNvSpPr txBox="1"/>
          <p:nvPr/>
        </p:nvSpPr>
        <p:spPr>
          <a:xfrm>
            <a:off x="5239129" y="404778"/>
            <a:ext cx="1375511" cy="410400"/>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b="1" dirty="0" err="1">
                <a:solidFill>
                  <a:schemeClr val="dk1"/>
                </a:solidFill>
                <a:latin typeface="Courier New"/>
                <a:ea typeface="Courier New"/>
                <a:cs typeface="Courier New"/>
                <a:sym typeface="Courier New"/>
              </a:rPr>
              <a:t>Side.TOP</a:t>
            </a:r>
            <a:endParaRPr lang="en-US" sz="1800" b="1" dirty="0">
              <a:solidFill>
                <a:schemeClr val="dk1"/>
              </a:solidFill>
              <a:latin typeface="Courier New"/>
              <a:ea typeface="Courier New"/>
              <a:cs typeface="Courier New"/>
              <a:sym typeface="Courier New"/>
            </a:endParaRPr>
          </a:p>
        </p:txBody>
      </p:sp>
      <p:cxnSp>
        <p:nvCxnSpPr>
          <p:cNvPr id="732" name="Shape 732"/>
          <p:cNvCxnSpPr>
            <a:stCxn id="731" idx="3"/>
          </p:cNvCxnSpPr>
          <p:nvPr/>
        </p:nvCxnSpPr>
        <p:spPr>
          <a:xfrm>
            <a:off x="6614640" y="609978"/>
            <a:ext cx="189116" cy="205193"/>
          </a:xfrm>
          <a:prstGeom prst="straightConnector1">
            <a:avLst/>
          </a:prstGeom>
          <a:noFill/>
          <a:ln w="25400" cap="flat" cmpd="sng">
            <a:solidFill>
              <a:schemeClr val="accent1"/>
            </a:solidFill>
            <a:prstDash val="solid"/>
            <a:round/>
            <a:headEnd type="none" w="med" len="med"/>
            <a:tailEnd type="stealth" w="lg" len="lg"/>
          </a:ln>
        </p:spPr>
      </p:cxnSp>
      <p:sp>
        <p:nvSpPr>
          <p:cNvPr id="733" name="Shape 733"/>
          <p:cNvSpPr/>
          <p:nvPr/>
        </p:nvSpPr>
        <p:spPr>
          <a:xfrm>
            <a:off x="6641024" y="826411"/>
            <a:ext cx="1025910" cy="346672"/>
          </a:xfrm>
          <a:prstGeom prst="ellipse">
            <a:avLst/>
          </a:prstGeom>
          <a:noFill/>
          <a:ln w="25400" cap="flat" cmpd="sng">
            <a:solidFill>
              <a:srgbClr val="B03C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 name="Title 8"/>
          <p:cNvSpPr>
            <a:spLocks noGrp="1"/>
          </p:cNvSpPr>
          <p:nvPr>
            <p:ph type="title"/>
          </p:nvPr>
        </p:nvSpPr>
        <p:spPr/>
        <p:txBody>
          <a:bodyPr/>
          <a:lstStyle/>
          <a:p>
            <a:r>
              <a:rPr lang="nl-BE" dirty="0"/>
              <a:t>Chart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a:spLocks noGrp="1"/>
          </p:cNvSpPr>
          <p:nvPr>
            <p:ph idx="1"/>
          </p:nvPr>
        </p:nvSpPr>
        <p:spPr>
          <a:xfrm>
            <a:off x="578947" y="1023306"/>
            <a:ext cx="4784912" cy="3306000"/>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b="0" i="0" u="none" strike="noStrike" cap="none" dirty="0" err="1">
                <a:solidFill>
                  <a:schemeClr val="dk1"/>
                </a:solidFill>
                <a:latin typeface="Verdana"/>
                <a:ea typeface="Verdana"/>
                <a:cs typeface="Verdana"/>
                <a:sym typeface="Verdana"/>
              </a:rPr>
              <a:t>Werkt</a:t>
            </a:r>
            <a:r>
              <a:rPr lang="en-US" b="0" i="0" u="none" strike="noStrike" cap="none" dirty="0">
                <a:solidFill>
                  <a:schemeClr val="dk1"/>
                </a:solidFill>
                <a:latin typeface="Verdana"/>
                <a:ea typeface="Verdana"/>
                <a:cs typeface="Verdana"/>
                <a:sym typeface="Verdana"/>
              </a:rPr>
              <a:t> met </a:t>
            </a:r>
            <a:r>
              <a:rPr lang="en-US" b="0" i="0" u="none" strike="noStrike" cap="none" dirty="0" err="1">
                <a:solidFill>
                  <a:schemeClr val="dk1"/>
                </a:solidFill>
                <a:latin typeface="Verdana"/>
                <a:ea typeface="Verdana"/>
                <a:cs typeface="Verdana"/>
                <a:sym typeface="Verdana"/>
              </a:rPr>
              <a:t>één</a:t>
            </a:r>
            <a:r>
              <a:rPr lang="en-US" b="0" i="0" u="none" strike="noStrike" cap="none" dirty="0">
                <a:solidFill>
                  <a:schemeClr val="dk1"/>
                </a:solidFill>
                <a:latin typeface="Verdana"/>
                <a:ea typeface="Verdana"/>
                <a:cs typeface="Verdana"/>
                <a:sym typeface="Verdana"/>
              </a:rPr>
              <a:t> set van </a:t>
            </a:r>
            <a:r>
              <a:rPr lang="en-US" b="0" i="0" u="none" strike="noStrike" cap="none" dirty="0" err="1">
                <a:solidFill>
                  <a:schemeClr val="dk1"/>
                </a:solidFill>
                <a:latin typeface="Verdana"/>
                <a:ea typeface="Verdana"/>
                <a:cs typeface="Verdana"/>
                <a:sym typeface="Verdana"/>
              </a:rPr>
              <a:t>gegevens</a:t>
            </a:r>
            <a:endParaRPr lang="en-US" b="0" i="0" u="none" strike="noStrike" cap="none"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b="0" i="0" u="none" strike="noStrike" cap="none" dirty="0" err="1">
                <a:solidFill>
                  <a:schemeClr val="dk1"/>
                </a:solidFill>
                <a:latin typeface="Verdana"/>
                <a:ea typeface="Verdana"/>
                <a:cs typeface="Verdana"/>
                <a:sym typeface="Verdana"/>
              </a:rPr>
              <a:t>Er</a:t>
            </a:r>
            <a:r>
              <a:rPr lang="en-US" b="0" i="0" u="none" strike="noStrike" cap="none" dirty="0">
                <a:solidFill>
                  <a:schemeClr val="dk1"/>
                </a:solidFill>
                <a:latin typeface="Verdana"/>
                <a:ea typeface="Verdana"/>
                <a:cs typeface="Verdana"/>
                <a:sym typeface="Verdana"/>
              </a:rPr>
              <a:t> is </a:t>
            </a:r>
            <a:r>
              <a:rPr lang="en-US" b="0" i="0" u="none" strike="noStrike" cap="none" dirty="0" err="1">
                <a:solidFill>
                  <a:schemeClr val="dk1"/>
                </a:solidFill>
                <a:latin typeface="Verdana"/>
                <a:ea typeface="Verdana"/>
                <a:cs typeface="Verdana"/>
                <a:sym typeface="Verdana"/>
              </a:rPr>
              <a:t>geen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sprake</a:t>
            </a:r>
            <a:r>
              <a:rPr lang="en-US" b="0" i="0" u="none" strike="noStrike" cap="none" dirty="0">
                <a:solidFill>
                  <a:schemeClr val="dk1"/>
                </a:solidFill>
                <a:latin typeface="Verdana"/>
                <a:ea typeface="Verdana"/>
                <a:cs typeface="Verdana"/>
                <a:sym typeface="Verdana"/>
              </a:rPr>
              <a:t> van </a:t>
            </a:r>
            <a:r>
              <a:rPr lang="en-US" b="0" i="0" u="none" strike="noStrike" cap="none" dirty="0" err="1">
                <a:solidFill>
                  <a:schemeClr val="dk1"/>
                </a:solidFill>
                <a:latin typeface="Verdana"/>
                <a:ea typeface="Verdana"/>
                <a:cs typeface="Verdana"/>
                <a:sym typeface="Verdana"/>
              </a:rPr>
              <a:t>dimensies</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geen</a:t>
            </a:r>
            <a:r>
              <a:rPr lang="en-US" b="0" i="0" u="none" strike="noStrike" cap="none" dirty="0">
                <a:solidFill>
                  <a:schemeClr val="dk1"/>
                </a:solidFill>
                <a:latin typeface="Verdana"/>
                <a:ea typeface="Verdana"/>
                <a:cs typeface="Verdana"/>
                <a:sym typeface="Verdana"/>
              </a:rPr>
              <a:t> X-as, Y-as)</a:t>
            </a:r>
          </a:p>
          <a:p>
            <a:pPr marL="177800" marR="0" lvl="0" indent="-177800" algn="l" rtl="0">
              <a:spcBef>
                <a:spcPts val="1000"/>
              </a:spcBef>
              <a:spcAft>
                <a:spcPts val="0"/>
              </a:spcAft>
              <a:buClr>
                <a:schemeClr val="dk1"/>
              </a:buClr>
              <a:buSzPct val="100000"/>
              <a:buFont typeface="Arial"/>
              <a:buChar char="•"/>
            </a:pPr>
            <a:r>
              <a:rPr lang="en-US" b="0" i="0" u="none" strike="noStrike" cap="none" dirty="0">
                <a:solidFill>
                  <a:schemeClr val="dk1"/>
                </a:solidFill>
                <a:latin typeface="Verdana"/>
                <a:ea typeface="Verdana"/>
                <a:cs typeface="Verdana"/>
                <a:sym typeface="Verdana"/>
              </a:rPr>
              <a:t>De Chart (</a:t>
            </a:r>
            <a:r>
              <a:rPr lang="en-US" b="0" i="0" u="none" strike="noStrike" cap="none" dirty="0" err="1">
                <a:solidFill>
                  <a:schemeClr val="dk1"/>
                </a:solidFill>
                <a:latin typeface="Verdana"/>
                <a:ea typeface="Verdana"/>
                <a:cs typeface="Verdana"/>
                <a:sym typeface="Verdana"/>
              </a:rPr>
              <a:t>inclusief</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titel</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legende</a:t>
            </a:r>
            <a:r>
              <a:rPr lang="en-US" b="0" i="0" u="none" strike="noStrike" cap="none" dirty="0">
                <a:solidFill>
                  <a:schemeClr val="dk1"/>
                </a:solidFill>
                <a:latin typeface="Verdana"/>
                <a:ea typeface="Verdana"/>
                <a:cs typeface="Verdana"/>
                <a:sym typeface="Verdana"/>
              </a:rPr>
              <a:t>) is </a:t>
            </a:r>
            <a:r>
              <a:rPr lang="en-US" b="1" i="0" u="none" strike="noStrike" cap="none" dirty="0" err="1">
                <a:solidFill>
                  <a:schemeClr val="dk1"/>
                </a:solidFill>
                <a:latin typeface="Verdana"/>
                <a:ea typeface="Verdana"/>
                <a:cs typeface="Verdana"/>
                <a:sym typeface="Verdana"/>
              </a:rPr>
              <a:t>één</a:t>
            </a:r>
            <a:r>
              <a:rPr lang="en-US" b="0" i="0" u="none" strike="noStrike" cap="none" dirty="0">
                <a:solidFill>
                  <a:schemeClr val="dk1"/>
                </a:solidFill>
                <a:latin typeface="Verdana"/>
                <a:ea typeface="Verdana"/>
                <a:cs typeface="Verdana"/>
                <a:sym typeface="Verdana"/>
              </a:rPr>
              <a:t> Node die je op </a:t>
            </a:r>
            <a:r>
              <a:rPr lang="en-US" b="0" i="0" u="none" strike="noStrike" cap="none" dirty="0" err="1">
                <a:solidFill>
                  <a:schemeClr val="dk1"/>
                </a:solidFill>
                <a:latin typeface="Verdana"/>
                <a:ea typeface="Verdana"/>
                <a:cs typeface="Verdana"/>
                <a:sym typeface="Verdana"/>
              </a:rPr>
              <a:t>een</a:t>
            </a:r>
            <a:r>
              <a:rPr lang="en-US" b="0" i="0" u="none" strike="noStrike" cap="none" dirty="0">
                <a:solidFill>
                  <a:schemeClr val="dk1"/>
                </a:solidFill>
                <a:latin typeface="Verdana"/>
                <a:ea typeface="Verdana"/>
                <a:cs typeface="Verdana"/>
                <a:sym typeface="Verdana"/>
              </a:rPr>
              <a:t> Pane </a:t>
            </a:r>
            <a:r>
              <a:rPr lang="en-US" b="0" i="0" u="none" strike="noStrike" cap="none" dirty="0" err="1">
                <a:solidFill>
                  <a:schemeClr val="dk1"/>
                </a:solidFill>
                <a:latin typeface="Verdana"/>
                <a:ea typeface="Verdana"/>
                <a:cs typeface="Verdana"/>
                <a:sym typeface="Verdana"/>
              </a:rPr>
              <a:t>plaatst</a:t>
            </a:r>
            <a:endParaRPr lang="en-US" b="0" i="0" u="none" strike="noStrike" cap="none" dirty="0">
              <a:solidFill>
                <a:schemeClr val="dk1"/>
              </a:solidFill>
              <a:latin typeface="Verdana"/>
              <a:ea typeface="Verdana"/>
              <a:cs typeface="Verdana"/>
              <a:sym typeface="Verdana"/>
            </a:endParaRPr>
          </a:p>
        </p:txBody>
      </p:sp>
      <p:pic>
        <p:nvPicPr>
          <p:cNvPr id="740" name="Shape 740"/>
          <p:cNvPicPr preferRelativeResize="0">
            <a:picLocks noChangeAspect="1"/>
          </p:cNvPicPr>
          <p:nvPr/>
        </p:nvPicPr>
        <p:blipFill rotWithShape="1">
          <a:blip r:embed="rId3">
            <a:alphaModFix/>
          </a:blip>
          <a:stretch/>
        </p:blipFill>
        <p:spPr>
          <a:xfrm>
            <a:off x="5363859" y="3040292"/>
            <a:ext cx="3438595" cy="2918807"/>
          </a:xfrm>
          <a:prstGeom prst="rect">
            <a:avLst/>
          </a:prstGeom>
          <a:noFill/>
          <a:ln>
            <a:noFill/>
          </a:ln>
        </p:spPr>
      </p:pic>
      <p:sp>
        <p:nvSpPr>
          <p:cNvPr id="2" name="Title 1"/>
          <p:cNvSpPr>
            <a:spLocks noGrp="1"/>
          </p:cNvSpPr>
          <p:nvPr>
            <p:ph type="title"/>
          </p:nvPr>
        </p:nvSpPr>
        <p:spPr/>
        <p:txBody>
          <a:bodyPr/>
          <a:lstStyle/>
          <a:p>
            <a:r>
              <a:rPr lang="nl-BE" dirty="0" err="1"/>
              <a:t>PieChart</a:t>
            </a:r>
            <a:endParaRPr lang="nl-BE"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idx="1"/>
          </p:nvPr>
        </p:nvSpPr>
        <p:spPr>
          <a:xfrm>
            <a:off x="166729" y="762169"/>
            <a:ext cx="7621169" cy="611908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80"/>
              </a:buClr>
              <a:buSzPct val="25000"/>
              <a:buFont typeface="Arial"/>
              <a:buNone/>
            </a:pPr>
            <a:r>
              <a:rPr lang="en-US" sz="1800" b="1" i="0" u="none" strike="noStrike" cap="none" dirty="0">
                <a:solidFill>
                  <a:srgbClr val="000080"/>
                </a:solidFill>
                <a:latin typeface="Courier New"/>
                <a:ea typeface="Courier New"/>
                <a:cs typeface="Courier New"/>
                <a:sym typeface="Courier New"/>
              </a:rPr>
              <a:t>public class </a:t>
            </a:r>
            <a:r>
              <a:rPr lang="en-US" sz="1800" b="0" i="0" u="none" strike="noStrike" cap="none" dirty="0" err="1">
                <a:solidFill>
                  <a:schemeClr val="dk1"/>
                </a:solidFill>
                <a:latin typeface="Courier New"/>
                <a:ea typeface="Courier New"/>
                <a:cs typeface="Courier New"/>
                <a:sym typeface="Courier New"/>
              </a:rPr>
              <a:t>PuntkommaView</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extends </a:t>
            </a:r>
            <a:r>
              <a:rPr lang="en-US" sz="1800" b="0" i="0" u="none" strike="noStrike" cap="none" dirty="0" err="1">
                <a:solidFill>
                  <a:schemeClr val="dk1"/>
                </a:solidFill>
                <a:latin typeface="Courier New"/>
                <a:ea typeface="Courier New"/>
                <a:cs typeface="Courier New"/>
                <a:sym typeface="Courier New"/>
              </a:rPr>
              <a:t>BorderPane</a:t>
            </a: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a:t>
            </a:r>
            <a:r>
              <a:rPr lang="en-US" sz="1800" b="0" i="0" u="none" strike="noStrike" cap="none" dirty="0" err="1">
                <a:solidFill>
                  <a:schemeClr val="dk1"/>
                </a:solidFill>
                <a:latin typeface="Courier New"/>
                <a:ea typeface="Courier New"/>
                <a:cs typeface="Courier New"/>
                <a:sym typeface="Courier New"/>
              </a:rPr>
              <a:t>PieChart</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660E7A"/>
                </a:solidFill>
                <a:latin typeface="Courier New"/>
                <a:ea typeface="Courier New"/>
                <a:cs typeface="Courier New"/>
                <a:sym typeface="Courier New"/>
              </a:rPr>
              <a:t>pie</a:t>
            </a:r>
            <a:r>
              <a:rPr lang="en-US" sz="1800" b="0" i="0" u="none" strike="noStrike" cap="none" dirty="0">
                <a:solidFill>
                  <a:schemeClr val="dk1"/>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public </a:t>
            </a:r>
            <a:r>
              <a:rPr lang="en-US" sz="1800" b="0" i="0" u="none" strike="noStrike" cap="none" dirty="0" err="1">
                <a:solidFill>
                  <a:schemeClr val="dk1"/>
                </a:solidFill>
                <a:latin typeface="Courier New"/>
                <a:ea typeface="Courier New"/>
                <a:cs typeface="Courier New"/>
                <a:sym typeface="Courier New"/>
              </a:rPr>
              <a:t>PuntkommaView</a:t>
            </a: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.initialiseNodes</a:t>
            </a:r>
            <a:r>
              <a:rPr lang="en-US" sz="1800" b="0" i="0" u="none" strike="noStrike" cap="none" dirty="0">
                <a:solidFill>
                  <a:schemeClr val="dk1"/>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800"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.layoutNodes</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p>
          <a:p>
            <a:pPr marL="0" marR="0" lvl="0" indent="0" algn="l" rtl="0">
              <a:spcBef>
                <a:spcPts val="0"/>
              </a:spcBef>
              <a:spcAft>
                <a:spcPts val="0"/>
              </a:spcAft>
              <a:buClr>
                <a:srgbClr val="000080"/>
              </a:buClr>
              <a:buSzPct val="25000"/>
              <a:buFont typeface="Arial"/>
              <a:buNone/>
            </a:pP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void </a:t>
            </a:r>
            <a:r>
              <a:rPr lang="en-US" sz="1800" b="0" i="0" u="none" strike="noStrike" cap="none" dirty="0" err="1">
                <a:solidFill>
                  <a:schemeClr val="dk1"/>
                </a:solidFill>
                <a:latin typeface="Courier New"/>
                <a:ea typeface="Courier New"/>
                <a:cs typeface="Courier New"/>
                <a:sym typeface="Courier New"/>
              </a:rPr>
              <a:t>initialiseNodes</a:t>
            </a: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err="1">
                <a:solidFill>
                  <a:schemeClr val="dk1"/>
                </a:solidFill>
                <a:latin typeface="Courier New"/>
                <a:ea typeface="Courier New"/>
                <a:cs typeface="Courier New"/>
                <a:sym typeface="Courier New"/>
              </a:rPr>
              <a:t>ObservableList</a:t>
            </a:r>
            <a:r>
              <a:rPr lang="en-US" sz="1800" b="0" i="0" u="none" strike="noStrike" cap="none" dirty="0">
                <a:solidFill>
                  <a:schemeClr val="dk1"/>
                </a:solidFill>
                <a:latin typeface="Courier New"/>
                <a:ea typeface="Courier New"/>
                <a:cs typeface="Courier New"/>
                <a:sym typeface="Courier New"/>
              </a:rPr>
              <a:t>&lt;</a:t>
            </a:r>
            <a:r>
              <a:rPr lang="en-US" sz="1800" b="0" i="0" u="none" strike="noStrike" cap="none" dirty="0" err="1">
                <a:solidFill>
                  <a:schemeClr val="dk1"/>
                </a:solidFill>
                <a:latin typeface="Courier New"/>
                <a:ea typeface="Courier New"/>
                <a:cs typeface="Courier New"/>
                <a:sym typeface="Courier New"/>
              </a:rPr>
              <a:t>PieChart.Data</a:t>
            </a:r>
            <a:r>
              <a:rPr lang="en-US" sz="1800" b="0" i="0" u="none" strike="noStrike" cap="none" dirty="0">
                <a:solidFill>
                  <a:schemeClr val="dk1"/>
                </a:solidFill>
                <a:latin typeface="Courier New"/>
                <a:ea typeface="Courier New"/>
                <a:cs typeface="Courier New"/>
                <a:sym typeface="Courier New"/>
              </a:rPr>
              <a:t>&gt; </a:t>
            </a:r>
            <a:r>
              <a:rPr lang="en-US" sz="1800" b="0" i="0" u="none" strike="noStrike" cap="none" dirty="0" err="1">
                <a:solidFill>
                  <a:schemeClr val="dk1"/>
                </a:solidFill>
                <a:latin typeface="Courier New"/>
                <a:ea typeface="Courier New"/>
                <a:cs typeface="Courier New"/>
                <a:sym typeface="Courier New"/>
              </a:rPr>
              <a:t>pieChartData</a:t>
            </a:r>
            <a:r>
              <a:rPr lang="en-US" sz="1800" b="0" i="0" u="none" strike="noStrike" cap="none" dirty="0">
                <a:solidFill>
                  <a:schemeClr val="dk1"/>
                </a:solidFill>
                <a:latin typeface="Courier New"/>
                <a:ea typeface="Courier New"/>
                <a:cs typeface="Courier New"/>
                <a:sym typeface="Courier New"/>
              </a:rPr>
              <a:t> =</a:t>
            </a:r>
          </a:p>
          <a:p>
            <a:pPr marL="0" marR="0" lvl="0" indent="0" algn="l" rtl="0">
              <a:spcBef>
                <a:spcPts val="0"/>
              </a:spcBef>
              <a:spcAft>
                <a:spcPts val="0"/>
              </a:spcAft>
              <a:buClr>
                <a:schemeClr val="dk1"/>
              </a:buClr>
              <a:buSzPct val="25000"/>
              <a:buFont typeface="Arial"/>
              <a:buNone/>
            </a:pP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err="1">
                <a:solidFill>
                  <a:schemeClr val="dk1"/>
                </a:solidFill>
                <a:latin typeface="Courier New"/>
                <a:ea typeface="Courier New"/>
                <a:cs typeface="Courier New"/>
                <a:sym typeface="Courier New"/>
              </a:rPr>
              <a:t>FXCollections.</a:t>
            </a:r>
            <a:r>
              <a:rPr lang="en-US" sz="1800" b="0" i="1" u="none" strike="noStrike" cap="none" dirty="0" err="1">
                <a:solidFill>
                  <a:schemeClr val="dk1"/>
                </a:solidFill>
                <a:latin typeface="Courier New"/>
                <a:ea typeface="Courier New"/>
                <a:cs typeface="Courier New"/>
                <a:sym typeface="Courier New"/>
              </a:rPr>
              <a:t>observableArrayList</a:t>
            </a:r>
            <a:r>
              <a:rPr lang="en-US" sz="1800" b="0" i="0" u="none" strike="noStrike" cap="none" dirty="0">
                <a:solidFill>
                  <a:schemeClr val="dk1"/>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800" b="1" i="0" u="none" strike="noStrike" cap="none" dirty="0">
                <a:solidFill>
                  <a:srgbClr val="000080"/>
                </a:solidFill>
                <a:latin typeface="Courier New"/>
                <a:ea typeface="Courier New"/>
                <a:cs typeface="Courier New"/>
                <a:sym typeface="Courier New"/>
              </a:rPr>
              <a:t>            new </a:t>
            </a:r>
            <a:r>
              <a:rPr lang="en-US" sz="1800" b="0" i="0" u="none" strike="noStrike" cap="none" dirty="0" err="1">
                <a:solidFill>
                  <a:schemeClr val="dk1"/>
                </a:solidFill>
                <a:latin typeface="Courier New"/>
                <a:ea typeface="Courier New"/>
                <a:cs typeface="Courier New"/>
                <a:sym typeface="Courier New"/>
              </a:rPr>
              <a:t>PieChart.Data</a:t>
            </a:r>
            <a:r>
              <a:rPr lang="en-US" sz="1800" b="0" i="0" u="none" strike="noStrike" cap="none" dirty="0">
                <a:solidFill>
                  <a:schemeClr val="dk1"/>
                </a:solidFill>
                <a:latin typeface="Courier New"/>
                <a:ea typeface="Courier New"/>
                <a:cs typeface="Courier New"/>
                <a:sym typeface="Courier New"/>
              </a:rPr>
              <a:t>(</a:t>
            </a:r>
            <a:r>
              <a:rPr lang="en-US" sz="1800" b="1" i="0" u="none" strike="noStrike" cap="none" dirty="0">
                <a:solidFill>
                  <a:srgbClr val="008000"/>
                </a:solidFill>
                <a:latin typeface="Courier New"/>
                <a:ea typeface="Courier New"/>
                <a:cs typeface="Courier New"/>
                <a:sym typeface="Courier New"/>
              </a:rPr>
              <a:t>"Om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chemeClr val="dk1"/>
                </a:solidFill>
                <a:latin typeface="Courier New"/>
                <a:ea typeface="Courier New"/>
                <a:cs typeface="Courier New"/>
                <a:sym typeface="Courier New"/>
              </a:rPr>
              <a:t>PieChart.Data</a:t>
            </a:r>
            <a:r>
              <a:rPr lang="en-US" sz="1800" b="0" i="0" u="none" strike="noStrike" cap="none" dirty="0">
                <a:solidFill>
                  <a:schemeClr val="dk1"/>
                </a:solidFill>
                <a:latin typeface="Courier New"/>
                <a:ea typeface="Courier New"/>
                <a:cs typeface="Courier New"/>
                <a:sym typeface="Courier New"/>
              </a:rPr>
              <a:t>(</a:t>
            </a:r>
            <a:r>
              <a:rPr lang="en-US" sz="1800" b="1" i="0" u="none" strike="noStrike" cap="none" dirty="0">
                <a:solidFill>
                  <a:srgbClr val="008000"/>
                </a:solidFill>
                <a:latin typeface="Courier New"/>
                <a:ea typeface="Courier New"/>
                <a:cs typeface="Courier New"/>
                <a:sym typeface="Courier New"/>
              </a:rPr>
              <a:t>"</a:t>
            </a:r>
            <a:r>
              <a:rPr lang="en-US" sz="1800" b="1" i="0" u="none" strike="noStrike" cap="none" dirty="0" err="1">
                <a:solidFill>
                  <a:srgbClr val="008000"/>
                </a:solidFill>
                <a:latin typeface="Courier New"/>
                <a:ea typeface="Courier New"/>
                <a:cs typeface="Courier New"/>
                <a:sym typeface="Courier New"/>
              </a:rPr>
              <a:t>Tijdens</a:t>
            </a:r>
            <a:r>
              <a:rPr lang="en-US" sz="1800" b="1" i="0" u="none" strike="noStrike" cap="none" dirty="0">
                <a:solidFill>
                  <a:srgbClr val="008000"/>
                </a:solidFill>
                <a:latin typeface="Courier New"/>
                <a:ea typeface="Courier New"/>
                <a:cs typeface="Courier New"/>
                <a:sym typeface="Courier New"/>
              </a:rPr>
              <a:t>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19</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chemeClr val="dk1"/>
                </a:solidFill>
                <a:latin typeface="Courier New"/>
                <a:ea typeface="Courier New"/>
                <a:cs typeface="Courier New"/>
                <a:sym typeface="Courier New"/>
              </a:rPr>
              <a:t>PieChart.Data</a:t>
            </a:r>
            <a:r>
              <a:rPr lang="en-US" sz="1800" b="0" i="0" u="none" strike="noStrike" cap="none" dirty="0">
                <a:solidFill>
                  <a:schemeClr val="dk1"/>
                </a:solidFill>
                <a:latin typeface="Courier New"/>
                <a:ea typeface="Courier New"/>
                <a:cs typeface="Courier New"/>
                <a:sym typeface="Courier New"/>
              </a:rPr>
              <a:t>(</a:t>
            </a:r>
            <a:r>
              <a:rPr lang="en-US" sz="1800" b="1" i="0" u="none" strike="noStrike" cap="none" dirty="0">
                <a:solidFill>
                  <a:srgbClr val="008000"/>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80</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a:t>
            </a:r>
            <a:r>
              <a:rPr lang="en-US" sz="1800" b="1" i="0" u="none" strike="noStrike" cap="none" dirty="0" err="1">
                <a:solidFill>
                  <a:srgbClr val="660E7A"/>
                </a:solidFill>
                <a:latin typeface="Courier New"/>
                <a:ea typeface="Courier New"/>
                <a:cs typeface="Courier New"/>
                <a:sym typeface="Courier New"/>
              </a:rPr>
              <a:t>pie</a:t>
            </a:r>
            <a:r>
              <a:rPr lang="en-US" sz="1800" b="1" i="0" u="none" strike="noStrike" cap="none" dirty="0">
                <a:solidFill>
                  <a:srgbClr val="660E7A"/>
                </a:solidFill>
                <a:latin typeface="Courier New"/>
                <a:ea typeface="Courier New"/>
                <a:cs typeface="Courier New"/>
                <a:sym typeface="Courier New"/>
              </a:rPr>
              <a:t> </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chemeClr val="dk1"/>
                </a:solidFill>
                <a:latin typeface="Courier New"/>
                <a:ea typeface="Courier New"/>
                <a:cs typeface="Courier New"/>
                <a:sym typeface="Courier New"/>
              </a:rPr>
              <a:t>PieChart</a:t>
            </a:r>
            <a:r>
              <a:rPr lang="en-US" sz="1800" b="0" i="0" u="none" strike="noStrike" cap="none" dirty="0">
                <a:solidFill>
                  <a:schemeClr val="dk1"/>
                </a:solidFill>
                <a:latin typeface="Courier New"/>
                <a:ea typeface="Courier New"/>
                <a:cs typeface="Courier New"/>
                <a:sym typeface="Courier New"/>
              </a:rPr>
              <a:t>(</a:t>
            </a:r>
            <a:r>
              <a:rPr lang="en-US" sz="1800" b="0" i="0" u="none" strike="noStrike" cap="none" dirty="0" err="1">
                <a:solidFill>
                  <a:schemeClr val="dk1"/>
                </a:solidFill>
                <a:latin typeface="Courier New"/>
                <a:ea typeface="Courier New"/>
                <a:cs typeface="Courier New"/>
                <a:sym typeface="Courier New"/>
              </a:rPr>
              <a:t>pieChartData</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a:t>
            </a:r>
            <a:r>
              <a:rPr lang="en-US" sz="1800" b="1" i="0" u="none" strike="noStrike" cap="none" dirty="0" err="1">
                <a:solidFill>
                  <a:srgbClr val="660E7A"/>
                </a:solidFill>
                <a:latin typeface="Courier New"/>
                <a:ea typeface="Courier New"/>
                <a:cs typeface="Courier New"/>
                <a:sym typeface="Courier New"/>
              </a:rPr>
              <a:t>pie</a:t>
            </a:r>
            <a:r>
              <a:rPr lang="en-US" sz="1800" b="0" i="0" u="none" strike="noStrike" cap="none" dirty="0" err="1">
                <a:solidFill>
                  <a:schemeClr val="dk1"/>
                </a:solidFill>
                <a:latin typeface="Courier New"/>
                <a:ea typeface="Courier New"/>
                <a:cs typeface="Courier New"/>
                <a:sym typeface="Courier New"/>
              </a:rPr>
              <a:t>.setTitle</a:t>
            </a:r>
            <a:r>
              <a:rPr lang="en-US" sz="1800" b="0" i="0" u="none" strike="noStrike" cap="none" dirty="0">
                <a:solidFill>
                  <a:schemeClr val="dk1"/>
                </a:solidFill>
                <a:latin typeface="Courier New"/>
                <a:ea typeface="Courier New"/>
                <a:cs typeface="Courier New"/>
                <a:sym typeface="Courier New"/>
              </a:rPr>
              <a:t>(</a:t>
            </a:r>
            <a:r>
              <a:rPr lang="en-US" sz="1800" b="1" i="0" u="none" strike="noStrike" cap="none" dirty="0">
                <a:solidFill>
                  <a:srgbClr val="008000"/>
                </a:solidFill>
                <a:latin typeface="Courier New"/>
                <a:ea typeface="Courier New"/>
                <a:cs typeface="Courier New"/>
                <a:sym typeface="Courier New"/>
              </a:rPr>
              <a:t>"</a:t>
            </a:r>
            <a:r>
              <a:rPr lang="en-US" sz="1800" b="1" i="0" u="none" strike="noStrike" cap="none" dirty="0" err="1">
                <a:solidFill>
                  <a:srgbClr val="008000"/>
                </a:solidFill>
                <a:latin typeface="Courier New"/>
                <a:ea typeface="Courier New"/>
                <a:cs typeface="Courier New"/>
                <a:sym typeface="Courier New"/>
              </a:rPr>
              <a:t>Wanneer</a:t>
            </a:r>
            <a:r>
              <a:rPr lang="en-US" sz="1800" b="1" i="0" u="none" strike="noStrike" cap="none" dirty="0">
                <a:solidFill>
                  <a:srgbClr val="008000"/>
                </a:solidFill>
                <a:latin typeface="Courier New"/>
                <a:ea typeface="Courier New"/>
                <a:cs typeface="Courier New"/>
                <a:sym typeface="Courier New"/>
              </a:rPr>
              <a:t> </a:t>
            </a:r>
            <a:r>
              <a:rPr lang="en-US" sz="1800" b="1" i="0" u="none" strike="noStrike" cap="none" dirty="0" err="1">
                <a:solidFill>
                  <a:srgbClr val="008000"/>
                </a:solidFill>
                <a:latin typeface="Courier New"/>
                <a:ea typeface="Courier New"/>
                <a:cs typeface="Courier New"/>
                <a:sym typeface="Courier New"/>
              </a:rPr>
              <a:t>ik</a:t>
            </a:r>
            <a:r>
              <a:rPr lang="en-US" sz="1800" b="1" i="0" u="none" strike="noStrike" cap="none" dirty="0">
                <a:solidFill>
                  <a:srgbClr val="008000"/>
                </a:solidFill>
                <a:latin typeface="Courier New"/>
                <a:ea typeface="Courier New"/>
                <a:cs typeface="Courier New"/>
                <a:sym typeface="Courier New"/>
              </a:rPr>
              <a:t> </a:t>
            </a:r>
            <a:r>
              <a:rPr lang="en-US" sz="1800" b="1" i="0" u="none" strike="noStrike" cap="none" dirty="0" err="1">
                <a:solidFill>
                  <a:srgbClr val="008000"/>
                </a:solidFill>
                <a:latin typeface="Courier New"/>
                <a:ea typeface="Courier New"/>
                <a:cs typeface="Courier New"/>
                <a:sym typeface="Courier New"/>
              </a:rPr>
              <a:t>puntkomma's</a:t>
            </a:r>
            <a:r>
              <a:rPr lang="en-US" sz="1800" b="1" i="0" u="none" strike="noStrike" cap="none" dirty="0">
                <a:solidFill>
                  <a:srgbClr val="008000"/>
                </a:solidFill>
                <a:latin typeface="Courier New"/>
                <a:ea typeface="Courier New"/>
                <a:cs typeface="Courier New"/>
                <a:sym typeface="Courier New"/>
              </a:rPr>
              <a:t> </a:t>
            </a:r>
            <a:r>
              <a:rPr lang="en-US" sz="1800" b="1" i="0" u="none" strike="noStrike" cap="none" dirty="0" err="1">
                <a:solidFill>
                  <a:srgbClr val="008000"/>
                </a:solidFill>
                <a:latin typeface="Courier New"/>
                <a:ea typeface="Courier New"/>
                <a:cs typeface="Courier New"/>
                <a:sym typeface="Courier New"/>
              </a:rPr>
              <a:t>intyp</a:t>
            </a:r>
            <a:r>
              <a:rPr lang="en-US" sz="1800" b="1" i="0" u="none" strike="noStrike" cap="none" dirty="0">
                <a:solidFill>
                  <a:srgbClr val="008000"/>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p>
          <a:p>
            <a:pPr marL="0" marR="0" lvl="0" indent="0" algn="l" rtl="0">
              <a:spcBef>
                <a:spcPts val="0"/>
              </a:spcBef>
              <a:spcAft>
                <a:spcPts val="0"/>
              </a:spcAft>
              <a:buClr>
                <a:srgbClr val="000080"/>
              </a:buClr>
              <a:buSzPct val="25000"/>
              <a:buFont typeface="Arial"/>
              <a:buNone/>
            </a:pP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void </a:t>
            </a:r>
            <a:r>
              <a:rPr lang="en-US" sz="1800" b="0" i="0" u="none" strike="noStrike" cap="none" dirty="0" err="1">
                <a:solidFill>
                  <a:schemeClr val="dk1"/>
                </a:solidFill>
                <a:latin typeface="Courier New"/>
                <a:ea typeface="Courier New"/>
                <a:cs typeface="Courier New"/>
                <a:sym typeface="Courier New"/>
              </a:rPr>
              <a:t>layoutNodes</a:t>
            </a: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.setCenter</a:t>
            </a:r>
            <a:r>
              <a:rPr lang="en-US" sz="1800" b="0" i="0" u="none" strike="noStrike" cap="none" dirty="0">
                <a:solidFill>
                  <a:schemeClr val="dk1"/>
                </a:solidFill>
                <a:latin typeface="Courier New"/>
                <a:ea typeface="Courier New"/>
                <a:cs typeface="Courier New"/>
                <a:sym typeface="Courier New"/>
              </a:rPr>
              <a:t>(</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a:t>
            </a:r>
            <a:r>
              <a:rPr lang="en-US" sz="1800" b="1" i="0" u="none" strike="noStrike" cap="none" dirty="0" err="1">
                <a:solidFill>
                  <a:srgbClr val="660E7A"/>
                </a:solidFill>
                <a:latin typeface="Courier New"/>
                <a:ea typeface="Courier New"/>
                <a:cs typeface="Courier New"/>
                <a:sym typeface="Courier New"/>
              </a:rPr>
              <a:t>pie</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a:t>
            </a:r>
          </a:p>
        </p:txBody>
      </p:sp>
      <p:sp>
        <p:nvSpPr>
          <p:cNvPr id="747" name="Shape 747"/>
          <p:cNvSpPr txBox="1"/>
          <p:nvPr/>
        </p:nvSpPr>
        <p:spPr>
          <a:xfrm>
            <a:off x="6112545" y="2278882"/>
            <a:ext cx="2155800" cy="726759"/>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dirty="0">
                <a:solidFill>
                  <a:schemeClr val="dk1"/>
                </a:solidFill>
                <a:latin typeface="Arial"/>
                <a:ea typeface="Arial"/>
                <a:cs typeface="Arial"/>
                <a:sym typeface="Arial"/>
              </a:rPr>
              <a:t>Stop de </a:t>
            </a:r>
            <a:r>
              <a:rPr lang="en-US" dirty="0" err="1">
                <a:solidFill>
                  <a:schemeClr val="dk1"/>
                </a:solidFill>
                <a:latin typeface="Arial"/>
                <a:ea typeface="Arial"/>
                <a:cs typeface="Arial"/>
                <a:sym typeface="Arial"/>
              </a:rPr>
              <a:t>gegevens</a:t>
            </a:r>
            <a:r>
              <a:rPr lang="en-US" dirty="0">
                <a:solidFill>
                  <a:schemeClr val="dk1"/>
                </a:solidFill>
                <a:latin typeface="Arial"/>
                <a:ea typeface="Arial"/>
                <a:cs typeface="Arial"/>
                <a:sym typeface="Arial"/>
              </a:rPr>
              <a:t> in </a:t>
            </a:r>
            <a:r>
              <a:rPr lang="en-US" dirty="0" err="1">
                <a:solidFill>
                  <a:schemeClr val="dk1"/>
                </a:solidFill>
                <a:latin typeface="Arial"/>
                <a:ea typeface="Arial"/>
                <a:cs typeface="Arial"/>
                <a:sym typeface="Arial"/>
              </a:rPr>
              <a:t>een</a:t>
            </a:r>
            <a:r>
              <a:rPr lang="en-US" dirty="0">
                <a:solidFill>
                  <a:schemeClr val="dk1"/>
                </a:solidFill>
                <a:latin typeface="Arial"/>
                <a:ea typeface="Arial"/>
                <a:cs typeface="Arial"/>
                <a:sym typeface="Arial"/>
              </a:rPr>
              <a:t> JavaFX </a:t>
            </a:r>
            <a:r>
              <a:rPr lang="en-US" dirty="0" err="1">
                <a:solidFill>
                  <a:schemeClr val="dk1"/>
                </a:solidFill>
                <a:latin typeface="Arial"/>
                <a:ea typeface="Arial"/>
                <a:cs typeface="Arial"/>
                <a:sym typeface="Arial"/>
              </a:rPr>
              <a:t>lijst</a:t>
            </a:r>
            <a:r>
              <a:rPr lang="en-US" dirty="0">
                <a:solidFill>
                  <a:schemeClr val="dk1"/>
                </a:solidFill>
                <a:latin typeface="Arial"/>
                <a:ea typeface="Arial"/>
                <a:cs typeface="Arial"/>
                <a:sym typeface="Arial"/>
              </a:rPr>
              <a:t> van </a:t>
            </a:r>
            <a:r>
              <a:rPr lang="en-US" dirty="0" err="1">
                <a:solidFill>
                  <a:schemeClr val="dk1"/>
                </a:solidFill>
                <a:latin typeface="Arial"/>
                <a:ea typeface="Arial"/>
                <a:cs typeface="Arial"/>
                <a:sym typeface="Arial"/>
              </a:rPr>
              <a:t>PieChart.Data</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objecten</a:t>
            </a:r>
            <a:r>
              <a:rPr lang="en-US" dirty="0">
                <a:solidFill>
                  <a:schemeClr val="dk1"/>
                </a:solidFill>
                <a:latin typeface="Arial"/>
                <a:ea typeface="Arial"/>
                <a:cs typeface="Arial"/>
                <a:sym typeface="Arial"/>
              </a:rPr>
              <a:t>.</a:t>
            </a:r>
          </a:p>
        </p:txBody>
      </p:sp>
      <p:cxnSp>
        <p:nvCxnSpPr>
          <p:cNvPr id="748" name="Shape 748"/>
          <p:cNvCxnSpPr>
            <a:stCxn id="747" idx="1"/>
          </p:cNvCxnSpPr>
          <p:nvPr/>
        </p:nvCxnSpPr>
        <p:spPr>
          <a:xfrm flipH="1">
            <a:off x="4579749" y="2642262"/>
            <a:ext cx="1532796" cy="621302"/>
          </a:xfrm>
          <a:prstGeom prst="straightConnector1">
            <a:avLst/>
          </a:prstGeom>
          <a:noFill/>
          <a:ln w="25400" cap="flat" cmpd="sng">
            <a:solidFill>
              <a:schemeClr val="accent1"/>
            </a:solidFill>
            <a:prstDash val="solid"/>
            <a:round/>
            <a:headEnd type="none" w="med" len="med"/>
            <a:tailEnd type="stealth" w="lg" len="lg"/>
          </a:ln>
        </p:spPr>
      </p:cxnSp>
      <p:sp>
        <p:nvSpPr>
          <p:cNvPr id="749" name="Shape 749"/>
          <p:cNvSpPr txBox="1"/>
          <p:nvPr/>
        </p:nvSpPr>
        <p:spPr>
          <a:xfrm>
            <a:off x="7060830" y="3439958"/>
            <a:ext cx="1990180" cy="984900"/>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dirty="0">
                <a:solidFill>
                  <a:schemeClr val="dk1"/>
                </a:solidFill>
                <a:sym typeface="Arial"/>
              </a:rPr>
              <a:t>De constructor van </a:t>
            </a:r>
            <a:r>
              <a:rPr lang="en-US" b="1" dirty="0">
                <a:solidFill>
                  <a:schemeClr val="dk1"/>
                </a:solidFill>
                <a:latin typeface="Courier New"/>
                <a:ea typeface="Courier New"/>
                <a:cs typeface="Courier New"/>
                <a:sym typeface="Courier New"/>
              </a:rPr>
              <a:t>Data</a:t>
            </a:r>
            <a:r>
              <a:rPr lang="en-US" dirty="0">
                <a:solidFill>
                  <a:schemeClr val="dk1"/>
                </a:solidFill>
                <a:sym typeface="Arial"/>
              </a:rPr>
              <a:t> </a:t>
            </a:r>
            <a:r>
              <a:rPr lang="en-US" dirty="0" err="1">
                <a:solidFill>
                  <a:schemeClr val="dk1"/>
                </a:solidFill>
                <a:sym typeface="Arial"/>
              </a:rPr>
              <a:t>verwacht</a:t>
            </a:r>
            <a:r>
              <a:rPr lang="en-US" dirty="0">
                <a:solidFill>
                  <a:schemeClr val="dk1"/>
                </a:solidFill>
                <a:sym typeface="Arial"/>
              </a:rPr>
              <a:t> </a:t>
            </a:r>
            <a:r>
              <a:rPr lang="en-US" dirty="0" err="1">
                <a:solidFill>
                  <a:schemeClr val="dk1"/>
                </a:solidFill>
                <a:sym typeface="Arial"/>
              </a:rPr>
              <a:t>een</a:t>
            </a:r>
            <a:r>
              <a:rPr lang="en-US" dirty="0">
                <a:solidFill>
                  <a:schemeClr val="dk1"/>
                </a:solidFill>
                <a:sym typeface="Arial"/>
              </a:rPr>
              <a:t> </a:t>
            </a:r>
            <a:r>
              <a:rPr lang="en-US" dirty="0" err="1">
                <a:solidFill>
                  <a:schemeClr val="dk1"/>
                </a:solidFill>
                <a:sym typeface="Arial"/>
              </a:rPr>
              <a:t>naam</a:t>
            </a:r>
            <a:r>
              <a:rPr lang="en-US" dirty="0">
                <a:solidFill>
                  <a:schemeClr val="dk1"/>
                </a:solidFill>
                <a:sym typeface="Arial"/>
              </a:rPr>
              <a:t> (</a:t>
            </a:r>
            <a:r>
              <a:rPr lang="en-US" b="1" dirty="0">
                <a:solidFill>
                  <a:schemeClr val="dk1"/>
                </a:solidFill>
                <a:latin typeface="Courier New"/>
                <a:ea typeface="Courier New"/>
                <a:cs typeface="Courier New"/>
                <a:sym typeface="Courier New"/>
              </a:rPr>
              <a:t>String</a:t>
            </a:r>
            <a:r>
              <a:rPr lang="en-US" dirty="0">
                <a:solidFill>
                  <a:schemeClr val="dk1"/>
                </a:solidFill>
                <a:sym typeface="Arial"/>
              </a:rPr>
              <a:t>) </a:t>
            </a:r>
            <a:r>
              <a:rPr lang="en-US" dirty="0" err="1">
                <a:solidFill>
                  <a:schemeClr val="dk1"/>
                </a:solidFill>
                <a:sym typeface="Arial"/>
              </a:rPr>
              <a:t>en</a:t>
            </a:r>
            <a:r>
              <a:rPr lang="en-US" dirty="0">
                <a:solidFill>
                  <a:schemeClr val="dk1"/>
                </a:solidFill>
                <a:sym typeface="Arial"/>
              </a:rPr>
              <a:t> </a:t>
            </a:r>
            <a:r>
              <a:rPr lang="en-US" dirty="0" err="1">
                <a:solidFill>
                  <a:schemeClr val="dk1"/>
                </a:solidFill>
                <a:sym typeface="Arial"/>
              </a:rPr>
              <a:t>een</a:t>
            </a:r>
            <a:r>
              <a:rPr lang="en-US" dirty="0">
                <a:solidFill>
                  <a:schemeClr val="dk1"/>
                </a:solidFill>
                <a:sym typeface="Arial"/>
              </a:rPr>
              <a:t> </a:t>
            </a:r>
            <a:r>
              <a:rPr lang="en-US" dirty="0" err="1">
                <a:solidFill>
                  <a:schemeClr val="dk1"/>
                </a:solidFill>
                <a:sym typeface="Arial"/>
              </a:rPr>
              <a:t>waarde</a:t>
            </a:r>
            <a:r>
              <a:rPr lang="en-US" dirty="0">
                <a:solidFill>
                  <a:schemeClr val="dk1"/>
                </a:solidFill>
                <a:sym typeface="Arial"/>
              </a:rPr>
              <a:t> (</a:t>
            </a:r>
            <a:r>
              <a:rPr lang="en-US" b="1" dirty="0">
                <a:solidFill>
                  <a:schemeClr val="dk1"/>
                </a:solidFill>
                <a:latin typeface="Courier New"/>
                <a:ea typeface="Courier New"/>
                <a:cs typeface="Courier New"/>
                <a:sym typeface="Courier New"/>
              </a:rPr>
              <a:t>double</a:t>
            </a:r>
            <a:r>
              <a:rPr lang="en-US" dirty="0">
                <a:solidFill>
                  <a:schemeClr val="dk1"/>
                </a:solidFill>
                <a:sym typeface="Arial"/>
              </a:rPr>
              <a:t>).</a:t>
            </a:r>
          </a:p>
        </p:txBody>
      </p:sp>
      <p:cxnSp>
        <p:nvCxnSpPr>
          <p:cNvPr id="750" name="Shape 750"/>
          <p:cNvCxnSpPr>
            <a:stCxn id="749" idx="1"/>
          </p:cNvCxnSpPr>
          <p:nvPr/>
        </p:nvCxnSpPr>
        <p:spPr>
          <a:xfrm flipH="1">
            <a:off x="6160576" y="3932408"/>
            <a:ext cx="900254" cy="22887"/>
          </a:xfrm>
          <a:prstGeom prst="straightConnector1">
            <a:avLst/>
          </a:prstGeom>
          <a:noFill/>
          <a:ln w="25400" cap="flat" cmpd="sng">
            <a:solidFill>
              <a:schemeClr val="accent1"/>
            </a:solidFill>
            <a:prstDash val="solid"/>
            <a:round/>
            <a:headEnd type="none" w="med" len="med"/>
            <a:tailEnd type="stealth" w="lg" len="lg"/>
          </a:ln>
        </p:spPr>
      </p:cxnSp>
      <p:sp>
        <p:nvSpPr>
          <p:cNvPr id="751" name="Shape 751"/>
          <p:cNvSpPr txBox="1"/>
          <p:nvPr/>
        </p:nvSpPr>
        <p:spPr>
          <a:xfrm>
            <a:off x="6226952" y="5496903"/>
            <a:ext cx="2041393" cy="927143"/>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dirty="0">
                <a:solidFill>
                  <a:schemeClr val="dk1"/>
                </a:solidFill>
                <a:sym typeface="Arial"/>
              </a:rPr>
              <a:t>De </a:t>
            </a:r>
            <a:r>
              <a:rPr lang="en-US" dirty="0" err="1">
                <a:solidFill>
                  <a:schemeClr val="dk1"/>
                </a:solidFill>
                <a:sym typeface="Arial"/>
              </a:rPr>
              <a:t>lijst</a:t>
            </a:r>
            <a:r>
              <a:rPr lang="en-US" dirty="0">
                <a:solidFill>
                  <a:schemeClr val="dk1"/>
                </a:solidFill>
                <a:sym typeface="Arial"/>
              </a:rPr>
              <a:t> van </a:t>
            </a:r>
            <a:r>
              <a:rPr lang="en-US" dirty="0" err="1">
                <a:solidFill>
                  <a:schemeClr val="dk1"/>
                </a:solidFill>
                <a:sym typeface="Arial"/>
              </a:rPr>
              <a:t>gegevens</a:t>
            </a:r>
            <a:r>
              <a:rPr lang="en-US" dirty="0">
                <a:solidFill>
                  <a:schemeClr val="dk1"/>
                </a:solidFill>
                <a:sym typeface="Arial"/>
              </a:rPr>
              <a:t> </a:t>
            </a:r>
            <a:r>
              <a:rPr lang="en-US" dirty="0" err="1">
                <a:solidFill>
                  <a:schemeClr val="dk1"/>
                </a:solidFill>
                <a:sym typeface="Arial"/>
              </a:rPr>
              <a:t>kan</a:t>
            </a:r>
            <a:r>
              <a:rPr lang="en-US" dirty="0">
                <a:solidFill>
                  <a:schemeClr val="dk1"/>
                </a:solidFill>
                <a:sym typeface="Arial"/>
              </a:rPr>
              <a:t> je </a:t>
            </a:r>
            <a:r>
              <a:rPr lang="en-US" dirty="0" err="1">
                <a:solidFill>
                  <a:schemeClr val="dk1"/>
                </a:solidFill>
                <a:sym typeface="Arial"/>
              </a:rPr>
              <a:t>meegeven</a:t>
            </a:r>
            <a:r>
              <a:rPr lang="en-US" dirty="0">
                <a:solidFill>
                  <a:schemeClr val="dk1"/>
                </a:solidFill>
                <a:sym typeface="Arial"/>
              </a:rPr>
              <a:t> via de constructor of via de </a:t>
            </a:r>
            <a:r>
              <a:rPr lang="en-US" dirty="0" err="1">
                <a:solidFill>
                  <a:schemeClr val="dk1"/>
                </a:solidFill>
                <a:sym typeface="Arial"/>
              </a:rPr>
              <a:t>methode</a:t>
            </a:r>
            <a:r>
              <a:rPr lang="en-US" dirty="0">
                <a:solidFill>
                  <a:schemeClr val="dk1"/>
                </a:solidFill>
                <a:sym typeface="Arial"/>
              </a:rPr>
              <a:t> </a:t>
            </a:r>
            <a:r>
              <a:rPr lang="en-US" b="1" dirty="0" err="1">
                <a:solidFill>
                  <a:schemeClr val="dk1"/>
                </a:solidFill>
                <a:latin typeface="Courier New"/>
                <a:ea typeface="Courier New"/>
                <a:cs typeface="Courier New"/>
                <a:sym typeface="Courier New"/>
              </a:rPr>
              <a:t>setData</a:t>
            </a:r>
            <a:r>
              <a:rPr lang="en-US" dirty="0">
                <a:solidFill>
                  <a:schemeClr val="dk1"/>
                </a:solidFill>
                <a:sym typeface="Arial"/>
              </a:rPr>
              <a:t>.</a:t>
            </a:r>
          </a:p>
        </p:txBody>
      </p:sp>
      <p:cxnSp>
        <p:nvCxnSpPr>
          <p:cNvPr id="752" name="Shape 752"/>
          <p:cNvCxnSpPr>
            <a:stCxn id="751" idx="1"/>
          </p:cNvCxnSpPr>
          <p:nvPr/>
        </p:nvCxnSpPr>
        <p:spPr>
          <a:xfrm flipH="1" flipV="1">
            <a:off x="5124382" y="4882061"/>
            <a:ext cx="1102570" cy="1078414"/>
          </a:xfrm>
          <a:prstGeom prst="straightConnector1">
            <a:avLst/>
          </a:prstGeom>
          <a:noFill/>
          <a:ln w="25400" cap="flat" cmpd="sng">
            <a:solidFill>
              <a:schemeClr val="accent1"/>
            </a:solidFill>
            <a:prstDash val="solid"/>
            <a:round/>
            <a:headEnd type="none" w="med" len="med"/>
            <a:tailEnd type="stealth" w="lg" len="lg"/>
          </a:ln>
        </p:spPr>
      </p:cxnSp>
      <p:pic>
        <p:nvPicPr>
          <p:cNvPr id="753" name="Shape 753"/>
          <p:cNvPicPr preferRelativeResize="0">
            <a:picLocks noChangeAspect="1"/>
          </p:cNvPicPr>
          <p:nvPr/>
        </p:nvPicPr>
        <p:blipFill rotWithShape="1">
          <a:blip r:embed="rId3">
            <a:alphaModFix/>
          </a:blip>
          <a:stretch/>
        </p:blipFill>
        <p:spPr>
          <a:xfrm>
            <a:off x="6757826" y="135221"/>
            <a:ext cx="2221555" cy="1885738"/>
          </a:xfrm>
          <a:prstGeom prst="rect">
            <a:avLst/>
          </a:prstGeom>
          <a:noFill/>
          <a:ln>
            <a:noFill/>
          </a:ln>
        </p:spPr>
      </p:pic>
      <p:sp>
        <p:nvSpPr>
          <p:cNvPr id="3" name="Title 2"/>
          <p:cNvSpPr>
            <a:spLocks noGrp="1"/>
          </p:cNvSpPr>
          <p:nvPr>
            <p:ph type="title"/>
          </p:nvPr>
        </p:nvSpPr>
        <p:spPr/>
        <p:txBody>
          <a:bodyPr/>
          <a:lstStyle/>
          <a:p>
            <a:r>
              <a:rPr lang="nl-BE" dirty="0" err="1"/>
              <a:t>PieChart</a:t>
            </a:r>
            <a:endParaRPr lang="nl-BE"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idx="1"/>
          </p:nvPr>
        </p:nvSpPr>
        <p:spPr>
          <a:xfrm>
            <a:off x="403522" y="1494424"/>
            <a:ext cx="3005099" cy="3306000"/>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2000" b="0" i="0" u="none" strike="noStrike" cap="none" dirty="0" err="1">
                <a:solidFill>
                  <a:schemeClr val="dk1"/>
                </a:solidFill>
                <a:latin typeface="Verdana"/>
                <a:ea typeface="Verdana"/>
                <a:cs typeface="Verdana"/>
                <a:sym typeface="Verdana"/>
              </a:rPr>
              <a:t>Werkt</a:t>
            </a:r>
            <a:r>
              <a:rPr lang="en-US" sz="2000" b="0" i="0" u="none" strike="noStrike" cap="none" dirty="0">
                <a:solidFill>
                  <a:schemeClr val="dk1"/>
                </a:solidFill>
                <a:latin typeface="Verdana"/>
                <a:ea typeface="Verdana"/>
                <a:cs typeface="Verdana"/>
                <a:sym typeface="Verdana"/>
              </a:rPr>
              <a:t> met </a:t>
            </a:r>
            <a:r>
              <a:rPr lang="en-US" sz="2000" b="1" i="0" u="none" strike="noStrike" cap="none" dirty="0" err="1">
                <a:solidFill>
                  <a:schemeClr val="dk1"/>
                </a:solidFill>
                <a:latin typeface="Verdana"/>
                <a:ea typeface="Verdana"/>
                <a:cs typeface="Verdana"/>
                <a:sym typeface="Verdana"/>
              </a:rPr>
              <a:t>één</a:t>
            </a:r>
            <a:r>
              <a:rPr lang="en-US" sz="2000" b="1" i="0" u="none" strike="noStrike" cap="none" dirty="0">
                <a:solidFill>
                  <a:schemeClr val="dk1"/>
                </a:solidFill>
                <a:latin typeface="Verdana"/>
                <a:ea typeface="Verdana"/>
                <a:cs typeface="Verdana"/>
                <a:sym typeface="Verdana"/>
              </a:rPr>
              <a:t> of </a:t>
            </a:r>
            <a:r>
              <a:rPr lang="en-US" sz="2000" b="1" i="0" u="none" strike="noStrike" cap="none" dirty="0" err="1">
                <a:solidFill>
                  <a:schemeClr val="dk1"/>
                </a:solidFill>
                <a:latin typeface="Verdana"/>
                <a:ea typeface="Verdana"/>
                <a:cs typeface="Verdana"/>
                <a:sym typeface="Verdana"/>
              </a:rPr>
              <a:t>meerdere</a:t>
            </a:r>
            <a:r>
              <a:rPr lang="en-US" sz="2000" b="0" i="0" u="none" strike="noStrike" cap="none" dirty="0">
                <a:solidFill>
                  <a:schemeClr val="dk1"/>
                </a:solidFill>
                <a:latin typeface="Verdana"/>
                <a:ea typeface="Verdana"/>
                <a:cs typeface="Verdana"/>
                <a:sym typeface="Verdana"/>
              </a:rPr>
              <a:t> sets van </a:t>
            </a:r>
            <a:r>
              <a:rPr lang="en-US" sz="2000" b="0" i="0" u="none" strike="noStrike" cap="none" dirty="0" err="1">
                <a:solidFill>
                  <a:schemeClr val="dk1"/>
                </a:solidFill>
                <a:latin typeface="Verdana"/>
                <a:ea typeface="Verdana"/>
                <a:cs typeface="Verdana"/>
                <a:sym typeface="Verdana"/>
              </a:rPr>
              <a:t>gegevens</a:t>
            </a:r>
            <a:endParaRPr lang="en-US" sz="2000" b="0" i="0" u="none" strike="noStrike" cap="none"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sz="2000" b="0" i="0" u="none" strike="noStrike" cap="none" dirty="0" err="1">
                <a:solidFill>
                  <a:schemeClr val="dk1"/>
                </a:solidFill>
                <a:latin typeface="Verdana"/>
                <a:ea typeface="Verdana"/>
                <a:cs typeface="Verdana"/>
                <a:sym typeface="Verdana"/>
              </a:rPr>
              <a:t>Er</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zijn</a:t>
            </a:r>
            <a:r>
              <a:rPr lang="en-US" sz="2000" b="0" i="0" u="none" strike="noStrike" cap="none" dirty="0">
                <a:solidFill>
                  <a:schemeClr val="dk1"/>
                </a:solidFill>
                <a:latin typeface="Verdana"/>
                <a:ea typeface="Verdana"/>
                <a:cs typeface="Verdana"/>
                <a:sym typeface="Verdana"/>
              </a:rPr>
              <a:t> twee </a:t>
            </a:r>
            <a:r>
              <a:rPr lang="en-US" sz="2000" b="0" i="0" u="none" strike="noStrike" cap="none" dirty="0" err="1">
                <a:solidFill>
                  <a:schemeClr val="dk1"/>
                </a:solidFill>
                <a:latin typeface="Verdana"/>
                <a:ea typeface="Verdana"/>
                <a:cs typeface="Verdana"/>
                <a:sym typeface="Verdana"/>
              </a:rPr>
              <a:t>dimensies</a:t>
            </a:r>
            <a:r>
              <a:rPr lang="en-US" sz="2000" b="0" i="0" u="none" strike="noStrike" cap="none" dirty="0">
                <a:solidFill>
                  <a:schemeClr val="dk1"/>
                </a:solidFill>
                <a:latin typeface="Verdana"/>
                <a:ea typeface="Verdana"/>
                <a:cs typeface="Verdana"/>
                <a:sym typeface="Verdana"/>
              </a:rPr>
              <a:t>:</a:t>
            </a:r>
          </a:p>
          <a:p>
            <a:pPr marL="0" marR="0" lvl="0" indent="0" algn="l" rtl="0">
              <a:spcBef>
                <a:spcPts val="1000"/>
              </a:spcBef>
              <a:spcAft>
                <a:spcPts val="0"/>
              </a:spcAft>
              <a:buClr>
                <a:schemeClr val="dk1"/>
              </a:buClr>
              <a:buSzPct val="100000"/>
              <a:buNone/>
            </a:pPr>
            <a:r>
              <a:rPr lang="en-US" sz="2000" dirty="0">
                <a:solidFill>
                  <a:schemeClr val="dk1"/>
                </a:solidFill>
                <a:latin typeface="Verdana"/>
                <a:ea typeface="Verdana"/>
                <a:cs typeface="Verdana"/>
                <a:sym typeface="Verdana"/>
              </a:rPr>
              <a:t>        </a:t>
            </a:r>
            <a:r>
              <a:rPr lang="en-US" sz="2000" b="0" i="0" u="none" strike="noStrike" cap="none" dirty="0">
                <a:solidFill>
                  <a:schemeClr val="dk1"/>
                </a:solidFill>
                <a:latin typeface="Verdana"/>
                <a:ea typeface="Verdana"/>
                <a:cs typeface="Verdana"/>
                <a:sym typeface="Verdana"/>
              </a:rPr>
              <a:t>X-as </a:t>
            </a:r>
            <a:r>
              <a:rPr lang="en-US" sz="2000" b="0" i="0" u="none" strike="noStrike" cap="none" dirty="0" err="1">
                <a:solidFill>
                  <a:schemeClr val="dk1"/>
                </a:solidFill>
                <a:latin typeface="Verdana"/>
                <a:ea typeface="Verdana"/>
                <a:cs typeface="Verdana"/>
                <a:sym typeface="Verdana"/>
              </a:rPr>
              <a:t>en</a:t>
            </a:r>
            <a:r>
              <a:rPr lang="en-US" sz="2000" b="0" i="0" u="none" strike="noStrike" cap="none" dirty="0">
                <a:solidFill>
                  <a:schemeClr val="dk1"/>
                </a:solidFill>
                <a:latin typeface="Verdana"/>
                <a:ea typeface="Verdana"/>
                <a:cs typeface="Verdana"/>
                <a:sym typeface="Verdana"/>
              </a:rPr>
              <a:t> Y-as</a:t>
            </a:r>
          </a:p>
          <a:p>
            <a:pPr marL="177800" marR="0" lvl="0" indent="-177800" algn="l" rtl="0">
              <a:spcBef>
                <a:spcPts val="1000"/>
              </a:spcBef>
              <a:spcAft>
                <a:spcPts val="0"/>
              </a:spcAft>
              <a:buClr>
                <a:schemeClr val="dk1"/>
              </a:buClr>
              <a:buSzPct val="100000"/>
              <a:buFont typeface="Arial"/>
              <a:buChar char="•"/>
            </a:pPr>
            <a:r>
              <a:rPr lang="en-US" sz="2000" b="0" i="0" u="none" strike="noStrike" cap="none" dirty="0" err="1">
                <a:solidFill>
                  <a:schemeClr val="dk1"/>
                </a:solidFill>
                <a:latin typeface="Verdana"/>
                <a:ea typeface="Verdana"/>
                <a:cs typeface="Verdana"/>
                <a:sym typeface="Verdana"/>
              </a:rPr>
              <a:t>Andere</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XYCharts</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werken</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analoog</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aan</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LineChart</a:t>
            </a:r>
            <a:endParaRPr lang="en-US" sz="2000" b="0" i="0" u="none" strike="noStrike" cap="none" dirty="0">
              <a:solidFill>
                <a:schemeClr val="dk1"/>
              </a:solidFill>
              <a:latin typeface="Verdana"/>
              <a:ea typeface="Verdana"/>
              <a:cs typeface="Verdana"/>
              <a:sym typeface="Verdana"/>
            </a:endParaRPr>
          </a:p>
        </p:txBody>
      </p:sp>
      <p:pic>
        <p:nvPicPr>
          <p:cNvPr id="760" name="Shape 760"/>
          <p:cNvPicPr preferRelativeResize="0">
            <a:picLocks noChangeAspect="1"/>
          </p:cNvPicPr>
          <p:nvPr/>
        </p:nvPicPr>
        <p:blipFill rotWithShape="1">
          <a:blip r:embed="rId3">
            <a:alphaModFix/>
          </a:blip>
          <a:stretch/>
        </p:blipFill>
        <p:spPr>
          <a:xfrm>
            <a:off x="3505109" y="1142922"/>
            <a:ext cx="5579728" cy="4736280"/>
          </a:xfrm>
          <a:prstGeom prst="rect">
            <a:avLst/>
          </a:prstGeom>
          <a:noFill/>
          <a:ln>
            <a:noFill/>
          </a:ln>
        </p:spPr>
      </p:pic>
      <p:sp>
        <p:nvSpPr>
          <p:cNvPr id="761" name="Shape 761"/>
          <p:cNvSpPr txBox="1"/>
          <p:nvPr/>
        </p:nvSpPr>
        <p:spPr>
          <a:xfrm>
            <a:off x="4592700" y="5960646"/>
            <a:ext cx="4551300" cy="348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i="1" u="sng" dirty="0">
                <a:solidFill>
                  <a:schemeClr val="hlink"/>
                </a:solidFill>
                <a:latin typeface="Calibri"/>
                <a:ea typeface="Calibri"/>
                <a:cs typeface="Calibri"/>
                <a:sym typeface="Calibri"/>
                <a:hlinkClick r:id="rId4"/>
              </a:rPr>
              <a:t>http://www.meteo.be/meteo/view/nl/360955-Maandelijkse+normalen.html</a:t>
            </a:r>
          </a:p>
        </p:txBody>
      </p:sp>
      <p:sp>
        <p:nvSpPr>
          <p:cNvPr id="762" name="Shape 762"/>
          <p:cNvSpPr txBox="1"/>
          <p:nvPr/>
        </p:nvSpPr>
        <p:spPr>
          <a:xfrm>
            <a:off x="2165625" y="6196002"/>
            <a:ext cx="771304" cy="305537"/>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dirty="0">
                <a:solidFill>
                  <a:schemeClr val="dk1"/>
                </a:solidFill>
                <a:latin typeface="Arial"/>
                <a:ea typeface="Arial"/>
                <a:cs typeface="Arial"/>
                <a:sym typeface="Arial"/>
              </a:rPr>
              <a:t>Strings</a:t>
            </a:r>
          </a:p>
        </p:txBody>
      </p:sp>
      <p:cxnSp>
        <p:nvCxnSpPr>
          <p:cNvPr id="763" name="Shape 763"/>
          <p:cNvCxnSpPr>
            <a:stCxn id="762" idx="3"/>
          </p:cNvCxnSpPr>
          <p:nvPr/>
        </p:nvCxnSpPr>
        <p:spPr>
          <a:xfrm flipV="1">
            <a:off x="2936929" y="5735213"/>
            <a:ext cx="1476670" cy="613558"/>
          </a:xfrm>
          <a:prstGeom prst="straightConnector1">
            <a:avLst/>
          </a:prstGeom>
          <a:noFill/>
          <a:ln w="25400" cap="flat" cmpd="sng">
            <a:solidFill>
              <a:schemeClr val="accent1"/>
            </a:solidFill>
            <a:prstDash val="solid"/>
            <a:round/>
            <a:headEnd type="none" w="med" len="med"/>
            <a:tailEnd type="stealth" w="lg" len="lg"/>
          </a:ln>
        </p:spPr>
      </p:cxnSp>
      <p:sp>
        <p:nvSpPr>
          <p:cNvPr id="764" name="Shape 764"/>
          <p:cNvSpPr/>
          <p:nvPr/>
        </p:nvSpPr>
        <p:spPr>
          <a:xfrm>
            <a:off x="4413599" y="5315523"/>
            <a:ext cx="3762748" cy="480900"/>
          </a:xfrm>
          <a:prstGeom prst="ellipse">
            <a:avLst/>
          </a:prstGeom>
          <a:noFill/>
          <a:ln w="25400" cap="flat" cmpd="sng">
            <a:solidFill>
              <a:srgbClr val="B03C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65" name="Shape 765"/>
          <p:cNvSpPr/>
          <p:nvPr/>
        </p:nvSpPr>
        <p:spPr>
          <a:xfrm>
            <a:off x="3592060" y="1505712"/>
            <a:ext cx="638100" cy="4010700"/>
          </a:xfrm>
          <a:prstGeom prst="ellipse">
            <a:avLst/>
          </a:prstGeom>
          <a:noFill/>
          <a:ln w="25400" cap="flat" cmpd="sng">
            <a:solidFill>
              <a:srgbClr val="B03C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sp>
        <p:nvSpPr>
          <p:cNvPr id="766" name="Shape 766"/>
          <p:cNvSpPr txBox="1"/>
          <p:nvPr/>
        </p:nvSpPr>
        <p:spPr>
          <a:xfrm>
            <a:off x="1746525" y="5386023"/>
            <a:ext cx="937045" cy="349190"/>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dirty="0" err="1">
                <a:solidFill>
                  <a:schemeClr val="dk1"/>
                </a:solidFill>
                <a:latin typeface="Arial"/>
                <a:ea typeface="Arial"/>
                <a:cs typeface="Arial"/>
                <a:sym typeface="Arial"/>
              </a:rPr>
              <a:t>Getallen</a:t>
            </a:r>
            <a:endParaRPr lang="en-US" dirty="0">
              <a:solidFill>
                <a:schemeClr val="dk1"/>
              </a:solidFill>
              <a:latin typeface="Arial"/>
              <a:ea typeface="Arial"/>
              <a:cs typeface="Arial"/>
              <a:sym typeface="Arial"/>
            </a:endParaRPr>
          </a:p>
        </p:txBody>
      </p:sp>
      <p:cxnSp>
        <p:nvCxnSpPr>
          <p:cNvPr id="767" name="Shape 767"/>
          <p:cNvCxnSpPr>
            <a:stCxn id="766" idx="3"/>
          </p:cNvCxnSpPr>
          <p:nvPr/>
        </p:nvCxnSpPr>
        <p:spPr>
          <a:xfrm flipV="1">
            <a:off x="2683570" y="4800424"/>
            <a:ext cx="921155" cy="760194"/>
          </a:xfrm>
          <a:prstGeom prst="straightConnector1">
            <a:avLst/>
          </a:prstGeom>
          <a:noFill/>
          <a:ln w="25400" cap="flat" cmpd="sng">
            <a:solidFill>
              <a:schemeClr val="accent1"/>
            </a:solidFill>
            <a:prstDash val="solid"/>
            <a:round/>
            <a:headEnd type="none" w="med" len="med"/>
            <a:tailEnd type="stealth" w="lg" len="lg"/>
          </a:ln>
        </p:spPr>
      </p:cxnSp>
      <p:sp>
        <p:nvSpPr>
          <p:cNvPr id="8" name="Title 7"/>
          <p:cNvSpPr>
            <a:spLocks noGrp="1"/>
          </p:cNvSpPr>
          <p:nvPr>
            <p:ph type="title"/>
          </p:nvPr>
        </p:nvSpPr>
        <p:spPr/>
        <p:txBody>
          <a:bodyPr/>
          <a:lstStyle/>
          <a:p>
            <a:r>
              <a:rPr lang="nl-BE" dirty="0" err="1"/>
              <a:t>LineChart</a:t>
            </a:r>
            <a:endParaRPr lang="nl-BE"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3" name="Shape 773"/>
          <p:cNvSpPr txBox="1">
            <a:spLocks noGrp="1"/>
          </p:cNvSpPr>
          <p:nvPr>
            <p:ph idx="1"/>
          </p:nvPr>
        </p:nvSpPr>
        <p:spPr>
          <a:xfrm>
            <a:off x="109264" y="829515"/>
            <a:ext cx="8926249" cy="54015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80"/>
              </a:buClr>
              <a:buSzPct val="25000"/>
              <a:buFont typeface="Arial"/>
              <a:buNone/>
            </a:pPr>
            <a:r>
              <a:rPr lang="en-US" sz="1800" b="1" i="0" u="none" strike="noStrike" cap="none" dirty="0">
                <a:solidFill>
                  <a:srgbClr val="000080"/>
                </a:solidFill>
                <a:latin typeface="Courier New"/>
                <a:ea typeface="Courier New"/>
                <a:cs typeface="Courier New"/>
                <a:sym typeface="Courier New"/>
              </a:rPr>
              <a:t>public class </a:t>
            </a:r>
            <a:r>
              <a:rPr lang="en-US" sz="1800" b="0" i="0" u="none" strike="noStrike" cap="none" dirty="0" err="1">
                <a:solidFill>
                  <a:schemeClr val="dk1"/>
                </a:solidFill>
                <a:latin typeface="Courier New"/>
                <a:ea typeface="Courier New"/>
                <a:cs typeface="Courier New"/>
                <a:sym typeface="Courier New"/>
              </a:rPr>
              <a:t>TemperatuurView</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extends </a:t>
            </a:r>
            <a:r>
              <a:rPr lang="en-US" sz="1800" b="0" i="0" u="none" strike="noStrike" cap="none" dirty="0" err="1">
                <a:solidFill>
                  <a:schemeClr val="dk1"/>
                </a:solidFill>
                <a:latin typeface="Courier New"/>
                <a:ea typeface="Courier New"/>
                <a:cs typeface="Courier New"/>
                <a:sym typeface="Courier New"/>
              </a:rPr>
              <a:t>BorderPane</a:t>
            </a: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static final </a:t>
            </a:r>
            <a:r>
              <a:rPr lang="en-US" sz="1800" b="0" i="0" u="none" strike="noStrike" cap="none" dirty="0">
                <a:solidFill>
                  <a:schemeClr val="dk1"/>
                </a:solidFill>
                <a:latin typeface="Courier New"/>
                <a:ea typeface="Courier New"/>
                <a:cs typeface="Courier New"/>
                <a:sym typeface="Courier New"/>
              </a:rPr>
              <a:t>String[] </a:t>
            </a:r>
            <a:r>
              <a:rPr lang="en-US" sz="1800" b="1" i="1" u="none" strike="noStrike" cap="none" dirty="0">
                <a:solidFill>
                  <a:srgbClr val="660E7A"/>
                </a:solidFill>
                <a:latin typeface="Courier New"/>
                <a:ea typeface="Courier New"/>
                <a:cs typeface="Courier New"/>
                <a:sym typeface="Courier New"/>
              </a:rPr>
              <a:t>MAANDEN </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"Jan"</a:t>
            </a:r>
            <a:r>
              <a:rPr lang="en-US" sz="1800" b="0" i="0" u="none" strike="noStrike" cap="none" dirty="0">
                <a:solidFill>
                  <a:schemeClr val="dk1"/>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800"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"Feb"</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a:t>
            </a:r>
            <a:r>
              <a:rPr lang="en-US" sz="1800" b="1" i="0" u="none" strike="noStrike" cap="none" dirty="0" err="1">
                <a:solidFill>
                  <a:srgbClr val="008000"/>
                </a:solidFill>
                <a:latin typeface="Courier New"/>
                <a:ea typeface="Courier New"/>
                <a:cs typeface="Courier New"/>
                <a:sym typeface="Courier New"/>
              </a:rPr>
              <a:t>Maa</a:t>
            </a:r>
            <a:r>
              <a:rPr lang="en-US" sz="1800" b="1" i="0" u="none" strike="noStrike" cap="none" dirty="0">
                <a:solidFill>
                  <a:srgbClr val="008000"/>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"Apr"</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"Mei"</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"Jun"</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"Jul"</a:t>
            </a:r>
            <a:r>
              <a:rPr lang="en-US" sz="1800" b="0" i="0" u="none" strike="noStrike" cap="none" dirty="0">
                <a:solidFill>
                  <a:schemeClr val="dk1"/>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800"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"Aug"</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"Sep"</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a:t>
            </a:r>
            <a:r>
              <a:rPr lang="en-US" sz="1800" b="1" i="0" u="none" strike="noStrike" cap="none" dirty="0" err="1">
                <a:solidFill>
                  <a:srgbClr val="008000"/>
                </a:solidFill>
                <a:latin typeface="Courier New"/>
                <a:ea typeface="Courier New"/>
                <a:cs typeface="Courier New"/>
                <a:sym typeface="Courier New"/>
              </a:rPr>
              <a:t>Okt</a:t>
            </a:r>
            <a:r>
              <a:rPr lang="en-US" sz="1800" b="1" i="0" u="none" strike="noStrike" cap="none" dirty="0">
                <a:solidFill>
                  <a:srgbClr val="008000"/>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"Nov"</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8000"/>
                </a:solidFill>
                <a:latin typeface="Courier New"/>
                <a:ea typeface="Courier New"/>
                <a:cs typeface="Courier New"/>
                <a:sym typeface="Courier New"/>
              </a:rPr>
              <a:t>"Dec"</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static final </a:t>
            </a:r>
            <a:r>
              <a:rPr lang="en-US" sz="1800" b="0" i="0" u="none" strike="noStrike" cap="none" dirty="0">
                <a:solidFill>
                  <a:schemeClr val="dk1"/>
                </a:solidFill>
                <a:latin typeface="Courier New"/>
                <a:ea typeface="Courier New"/>
                <a:cs typeface="Courier New"/>
                <a:sym typeface="Courier New"/>
              </a:rPr>
              <a:t>Double[] </a:t>
            </a:r>
            <a:r>
              <a:rPr lang="en-US" sz="1800" b="1" i="1" u="none" strike="noStrike" cap="none" dirty="0">
                <a:solidFill>
                  <a:srgbClr val="660E7A"/>
                </a:solidFill>
                <a:latin typeface="Courier New"/>
                <a:ea typeface="Courier New"/>
                <a:cs typeface="Courier New"/>
                <a:sym typeface="Courier New"/>
              </a:rPr>
              <a:t>MINIMA </a:t>
            </a:r>
            <a:r>
              <a:rPr lang="en-US" sz="1800" b="0" i="0" u="none" strike="noStrike" cap="none" dirty="0">
                <a:solidFill>
                  <a:schemeClr val="dk1"/>
                </a:solidFill>
                <a:latin typeface="Courier New"/>
                <a:ea typeface="Courier New"/>
                <a:cs typeface="Courier New"/>
                <a:sym typeface="Courier New"/>
              </a:rPr>
              <a:t>=  {  </a:t>
            </a:r>
            <a:r>
              <a:rPr lang="en-US" sz="1800" b="0" i="0" u="none" strike="noStrike" cap="none" dirty="0">
                <a:solidFill>
                  <a:srgbClr val="0000FF"/>
                </a:solidFill>
                <a:latin typeface="Courier New"/>
                <a:ea typeface="Courier New"/>
                <a:cs typeface="Courier New"/>
                <a:sym typeface="Courier New"/>
              </a:rPr>
              <a:t>0.7</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0.7</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3.1</a:t>
            </a:r>
            <a:r>
              <a:rPr lang="en-US" sz="1800" b="0" i="0" u="none" strike="noStrike" cap="none" dirty="0">
                <a:solidFill>
                  <a:schemeClr val="dk1"/>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800" b="0" i="0" u="none" strike="noStrike" cap="none" dirty="0">
                <a:solidFill>
                  <a:srgbClr val="0000FF"/>
                </a:solidFill>
                <a:latin typeface="Courier New"/>
                <a:ea typeface="Courier New"/>
                <a:cs typeface="Courier New"/>
                <a:sym typeface="Courier New"/>
              </a:rPr>
              <a:t>        5.3</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9.2</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11.9</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14.0</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13.6</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10.9</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7.8</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4.1</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1.6</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static final </a:t>
            </a:r>
            <a:r>
              <a:rPr lang="en-US" sz="1800" b="0" i="0" u="none" strike="noStrike" cap="none" dirty="0">
                <a:solidFill>
                  <a:schemeClr val="dk1"/>
                </a:solidFill>
                <a:latin typeface="Courier New"/>
                <a:ea typeface="Courier New"/>
                <a:cs typeface="Courier New"/>
                <a:sym typeface="Courier New"/>
              </a:rPr>
              <a:t>Double[] </a:t>
            </a:r>
            <a:r>
              <a:rPr lang="en-US" sz="1800" b="1" i="1" u="none" strike="noStrike" cap="none" dirty="0">
                <a:solidFill>
                  <a:srgbClr val="660E7A"/>
                </a:solidFill>
                <a:latin typeface="Courier New"/>
                <a:ea typeface="Courier New"/>
                <a:cs typeface="Courier New"/>
                <a:sym typeface="Courier New"/>
              </a:rPr>
              <a:t>MAXIMA </a:t>
            </a:r>
            <a:r>
              <a:rPr lang="en-US" sz="1800" b="0" i="0" u="none" strike="noStrike" cap="none" dirty="0">
                <a:solidFill>
                  <a:schemeClr val="dk1"/>
                </a:solidFill>
                <a:latin typeface="Courier New"/>
                <a:ea typeface="Courier New"/>
                <a:cs typeface="Courier New"/>
                <a:sym typeface="Courier New"/>
              </a:rPr>
              <a:t>=  {  </a:t>
            </a:r>
            <a:r>
              <a:rPr lang="en-US" sz="1800" b="0" i="0" u="none" strike="noStrike" cap="none" dirty="0">
                <a:solidFill>
                  <a:srgbClr val="0000FF"/>
                </a:solidFill>
                <a:latin typeface="Courier New"/>
                <a:ea typeface="Courier New"/>
                <a:cs typeface="Courier New"/>
                <a:sym typeface="Courier New"/>
              </a:rPr>
              <a:t>5.7</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6.6</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10.4</a:t>
            </a:r>
            <a:r>
              <a:rPr lang="en-US" sz="1800" b="0" i="0" u="none" strike="noStrike" cap="none" dirty="0">
                <a:solidFill>
                  <a:schemeClr val="dk1"/>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800"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14.2</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18.1</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20.6</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23.0</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22.6</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19.0</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14.7</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9.5</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6.1</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a:t>
            </a:r>
            <a:r>
              <a:rPr lang="en-US" sz="1800" b="0" i="0" u="none" strike="noStrike" cap="none" dirty="0" err="1">
                <a:solidFill>
                  <a:schemeClr val="dk1"/>
                </a:solidFill>
                <a:latin typeface="Courier New"/>
                <a:ea typeface="Courier New"/>
                <a:cs typeface="Courier New"/>
                <a:sym typeface="Courier New"/>
              </a:rPr>
              <a:t>LineChart</a:t>
            </a:r>
            <a:r>
              <a:rPr lang="en-US" sz="1800" b="0" i="0" u="none" strike="noStrike" cap="none" dirty="0">
                <a:solidFill>
                  <a:schemeClr val="dk1"/>
                </a:solidFill>
                <a:latin typeface="Courier New"/>
                <a:ea typeface="Courier New"/>
                <a:cs typeface="Courier New"/>
                <a:sym typeface="Courier New"/>
              </a:rPr>
              <a:t>&lt;String, Number&gt; </a:t>
            </a:r>
            <a:r>
              <a:rPr lang="en-US" sz="1800" b="1" i="0" u="none" strike="noStrike" cap="none" dirty="0" err="1">
                <a:solidFill>
                  <a:srgbClr val="660E7A"/>
                </a:solidFill>
                <a:latin typeface="Courier New"/>
                <a:ea typeface="Courier New"/>
                <a:cs typeface="Courier New"/>
                <a:sym typeface="Courier New"/>
              </a:rPr>
              <a:t>lineChart</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public </a:t>
            </a:r>
            <a:r>
              <a:rPr lang="en-US" sz="1800" b="0" i="0" u="none" strike="noStrike" cap="none" dirty="0" err="1">
                <a:solidFill>
                  <a:schemeClr val="dk1"/>
                </a:solidFill>
                <a:latin typeface="Courier New"/>
                <a:ea typeface="Courier New"/>
                <a:cs typeface="Courier New"/>
                <a:sym typeface="Courier New"/>
              </a:rPr>
              <a:t>TemperatuurView</a:t>
            </a: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.initialiseNodes</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.layoutNodes</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void </a:t>
            </a:r>
            <a:r>
              <a:rPr lang="en-US" sz="1800" b="0" i="0" u="none" strike="noStrike" cap="none" dirty="0" err="1">
                <a:solidFill>
                  <a:schemeClr val="dk1"/>
                </a:solidFill>
                <a:latin typeface="Courier New"/>
                <a:ea typeface="Courier New"/>
                <a:cs typeface="Courier New"/>
                <a:sym typeface="Courier New"/>
              </a:rPr>
              <a:t>layoutNodes</a:t>
            </a: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.setCenter</a:t>
            </a:r>
            <a:r>
              <a:rPr lang="en-US" sz="1800" b="0" i="0" u="none" strike="noStrike" cap="none" dirty="0">
                <a:solidFill>
                  <a:schemeClr val="dk1"/>
                </a:solidFill>
                <a:latin typeface="Courier New"/>
                <a:ea typeface="Courier New"/>
                <a:cs typeface="Courier New"/>
                <a:sym typeface="Courier New"/>
              </a:rPr>
              <a:t>(</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a:t>
            </a:r>
            <a:r>
              <a:rPr lang="en-US" sz="1800" b="1" i="0" u="none" strike="noStrike" cap="none" dirty="0" err="1">
                <a:solidFill>
                  <a:srgbClr val="660E7A"/>
                </a:solidFill>
                <a:latin typeface="Courier New"/>
                <a:ea typeface="Courier New"/>
                <a:cs typeface="Courier New"/>
                <a:sym typeface="Courier New"/>
              </a:rPr>
              <a:t>lineChart</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p>
          <a:p>
            <a:pPr marL="0" marR="0" lvl="0" indent="0" algn="l" rtl="0">
              <a:spcBef>
                <a:spcPts val="0"/>
              </a:spcBef>
              <a:spcAft>
                <a:spcPts val="0"/>
              </a:spcAft>
              <a:buClr>
                <a:schemeClr val="dk1"/>
              </a:buClr>
              <a:buSzPct val="25000"/>
              <a:buFont typeface="Arial"/>
              <a:buNone/>
            </a:pPr>
            <a:endParaRPr sz="1800" b="0" i="0" u="none" strike="noStrike" cap="none" dirty="0">
              <a:solidFill>
                <a:schemeClr val="dk1"/>
              </a:solidFill>
              <a:latin typeface="Courier New"/>
              <a:ea typeface="Courier New"/>
              <a:cs typeface="Courier New"/>
              <a:sym typeface="Courier New"/>
            </a:endParaRPr>
          </a:p>
          <a:p>
            <a:pPr marL="0" marR="0" lvl="0" indent="0" algn="l" rtl="0">
              <a:spcBef>
                <a:spcPts val="0"/>
              </a:spcBef>
              <a:spcAft>
                <a:spcPts val="0"/>
              </a:spcAft>
              <a:buClr>
                <a:schemeClr val="dk1"/>
              </a:buClr>
              <a:buSzPct val="25000"/>
              <a:buFont typeface="Arial"/>
              <a:buNone/>
            </a:pP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chemeClr val="accent4"/>
                </a:solidFill>
                <a:latin typeface="Courier New"/>
                <a:ea typeface="Courier New"/>
                <a:cs typeface="Courier New"/>
                <a:sym typeface="Courier New"/>
              </a:rPr>
              <a:t>// </a:t>
            </a:r>
            <a:r>
              <a:rPr lang="en-US" sz="1800" b="1" i="0" u="none" strike="noStrike" cap="none" dirty="0" err="1">
                <a:solidFill>
                  <a:schemeClr val="accent4"/>
                </a:solidFill>
                <a:latin typeface="Courier New"/>
                <a:ea typeface="Courier New"/>
                <a:cs typeface="Courier New"/>
                <a:sym typeface="Courier New"/>
              </a:rPr>
              <a:t>Wordt</a:t>
            </a:r>
            <a:r>
              <a:rPr lang="en-US" sz="1800" b="1" i="0" u="none" strike="noStrike" cap="none" dirty="0">
                <a:solidFill>
                  <a:schemeClr val="accent4"/>
                </a:solidFill>
                <a:latin typeface="Courier New"/>
                <a:ea typeface="Courier New"/>
                <a:cs typeface="Courier New"/>
                <a:sym typeface="Courier New"/>
              </a:rPr>
              <a:t> </a:t>
            </a:r>
            <a:r>
              <a:rPr lang="en-US" sz="1800" b="1" i="0" u="none" strike="noStrike" cap="none" dirty="0" err="1">
                <a:solidFill>
                  <a:schemeClr val="accent4"/>
                </a:solidFill>
                <a:latin typeface="Courier New"/>
                <a:ea typeface="Courier New"/>
                <a:cs typeface="Courier New"/>
                <a:sym typeface="Courier New"/>
              </a:rPr>
              <a:t>vervolgd</a:t>
            </a:r>
            <a:r>
              <a:rPr lang="en-US" sz="1800" b="1" i="0" u="none" strike="noStrike" cap="none" dirty="0">
                <a:solidFill>
                  <a:schemeClr val="accent4"/>
                </a:solidFill>
                <a:latin typeface="Courier New"/>
                <a:ea typeface="Courier New"/>
                <a:cs typeface="Courier New"/>
                <a:sym typeface="Courier New"/>
              </a:rPr>
              <a:t> op </a:t>
            </a:r>
            <a:r>
              <a:rPr lang="en-US" sz="1800" b="1" i="0" u="none" strike="noStrike" cap="none" dirty="0" err="1">
                <a:solidFill>
                  <a:schemeClr val="accent4"/>
                </a:solidFill>
                <a:latin typeface="Courier New"/>
                <a:ea typeface="Courier New"/>
                <a:cs typeface="Courier New"/>
                <a:sym typeface="Courier New"/>
              </a:rPr>
              <a:t>volgende</a:t>
            </a:r>
            <a:r>
              <a:rPr lang="en-US" sz="1800" b="1" i="0" u="none" strike="noStrike" cap="none" dirty="0">
                <a:solidFill>
                  <a:schemeClr val="accent4"/>
                </a:solidFill>
                <a:latin typeface="Courier New"/>
                <a:ea typeface="Courier New"/>
                <a:cs typeface="Courier New"/>
                <a:sym typeface="Courier New"/>
              </a:rPr>
              <a:t> slide...</a:t>
            </a:r>
          </a:p>
        </p:txBody>
      </p:sp>
      <p:pic>
        <p:nvPicPr>
          <p:cNvPr id="774" name="Shape 774"/>
          <p:cNvPicPr preferRelativeResize="0">
            <a:picLocks noChangeAspect="1"/>
          </p:cNvPicPr>
          <p:nvPr/>
        </p:nvPicPr>
        <p:blipFill rotWithShape="1">
          <a:blip r:embed="rId3">
            <a:alphaModFix/>
          </a:blip>
          <a:stretch/>
        </p:blipFill>
        <p:spPr>
          <a:xfrm>
            <a:off x="7338609" y="126727"/>
            <a:ext cx="1655885" cy="1405577"/>
          </a:xfrm>
          <a:prstGeom prst="rect">
            <a:avLst/>
          </a:prstGeom>
          <a:noFill/>
          <a:ln>
            <a:noFill/>
          </a:ln>
        </p:spPr>
      </p:pic>
      <p:sp>
        <p:nvSpPr>
          <p:cNvPr id="775" name="Shape 775"/>
          <p:cNvSpPr txBox="1"/>
          <p:nvPr/>
        </p:nvSpPr>
        <p:spPr>
          <a:xfrm>
            <a:off x="6208959" y="3839135"/>
            <a:ext cx="1935401" cy="771611"/>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a:solidFill>
                  <a:schemeClr val="dk1"/>
                </a:solidFill>
                <a:latin typeface="Arial"/>
                <a:ea typeface="Arial"/>
                <a:cs typeface="Arial"/>
                <a:sym typeface="Arial"/>
              </a:rPr>
              <a:t>We kiezen voor Strings (horizontaal) en getallen (verticaal).</a:t>
            </a:r>
          </a:p>
        </p:txBody>
      </p:sp>
      <p:cxnSp>
        <p:nvCxnSpPr>
          <p:cNvPr id="776" name="Shape 776"/>
          <p:cNvCxnSpPr>
            <a:stCxn id="775" idx="1"/>
          </p:cNvCxnSpPr>
          <p:nvPr/>
        </p:nvCxnSpPr>
        <p:spPr>
          <a:xfrm flipH="1" flipV="1">
            <a:off x="4474059" y="3619985"/>
            <a:ext cx="1734900" cy="604956"/>
          </a:xfrm>
          <a:prstGeom prst="straightConnector1">
            <a:avLst/>
          </a:prstGeom>
          <a:noFill/>
          <a:ln w="25400" cap="flat" cmpd="sng">
            <a:solidFill>
              <a:schemeClr val="accent1"/>
            </a:solidFill>
            <a:prstDash val="solid"/>
            <a:round/>
            <a:headEnd type="none" w="med" len="med"/>
            <a:tailEnd type="stealth" w="lg" len="lg"/>
          </a:ln>
        </p:spPr>
      </p:cxnSp>
      <p:sp>
        <p:nvSpPr>
          <p:cNvPr id="2" name="Title 1"/>
          <p:cNvSpPr>
            <a:spLocks noGrp="1"/>
          </p:cNvSpPr>
          <p:nvPr>
            <p:ph type="title"/>
          </p:nvPr>
        </p:nvSpPr>
        <p:spPr/>
        <p:txBody>
          <a:bodyPr/>
          <a:lstStyle/>
          <a:p>
            <a:r>
              <a:rPr lang="nl-BE" dirty="0" err="1"/>
              <a:t>LineChart</a:t>
            </a:r>
            <a:r>
              <a:rPr lang="nl-BE" dirty="0"/>
              <a:t> voorbeeld 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3" name="Shape 783"/>
          <p:cNvSpPr txBox="1">
            <a:spLocks noGrp="1"/>
          </p:cNvSpPr>
          <p:nvPr>
            <p:ph idx="1"/>
          </p:nvPr>
        </p:nvSpPr>
        <p:spPr>
          <a:xfrm>
            <a:off x="180355" y="829515"/>
            <a:ext cx="7468059" cy="505984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80"/>
              </a:buClr>
              <a:buSzPct val="25000"/>
              <a:buFont typeface="Arial"/>
              <a:buNone/>
            </a:pPr>
            <a:r>
              <a:rPr lang="en-US" sz="1800" b="1" i="0" u="none" strike="noStrike" cap="none" dirty="0">
                <a:solidFill>
                  <a:srgbClr val="000080"/>
                </a:solidFill>
                <a:latin typeface="Courier New"/>
                <a:ea typeface="Courier New"/>
                <a:cs typeface="Courier New"/>
                <a:sym typeface="Courier New"/>
              </a:rPr>
              <a:t>private void </a:t>
            </a:r>
            <a:r>
              <a:rPr lang="en-US" sz="1800" b="0" i="0" u="none" strike="noStrike" cap="none" dirty="0" err="1">
                <a:solidFill>
                  <a:schemeClr val="dk1"/>
                </a:solidFill>
                <a:latin typeface="Courier New"/>
                <a:ea typeface="Courier New"/>
                <a:cs typeface="Courier New"/>
                <a:sym typeface="Courier New"/>
              </a:rPr>
              <a:t>initialiseNodes</a:t>
            </a: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final </a:t>
            </a:r>
            <a:r>
              <a:rPr lang="en-US" sz="1800" b="0" i="0" u="none" strike="noStrike" cap="none" dirty="0" err="1">
                <a:solidFill>
                  <a:schemeClr val="dk1"/>
                </a:solidFill>
                <a:latin typeface="Courier New"/>
                <a:ea typeface="Courier New"/>
                <a:cs typeface="Courier New"/>
                <a:sym typeface="Courier New"/>
              </a:rPr>
              <a:t>CategoryAxis</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err="1">
                <a:solidFill>
                  <a:schemeClr val="dk1"/>
                </a:solidFill>
                <a:latin typeface="Courier New"/>
                <a:ea typeface="Courier New"/>
                <a:cs typeface="Courier New"/>
                <a:sym typeface="Courier New"/>
              </a:rPr>
              <a:t>xAxis</a:t>
            </a:r>
            <a:r>
              <a:rPr lang="en-US" sz="1800" b="0" i="0" u="none" strike="noStrike" cap="none" dirty="0">
                <a:solidFill>
                  <a:schemeClr val="dk1"/>
                </a:solidFill>
                <a:latin typeface="Courier New"/>
                <a:ea typeface="Courier New"/>
                <a:cs typeface="Courier New"/>
                <a:sym typeface="Courier New"/>
              </a:rPr>
              <a:t> =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chemeClr val="dk1"/>
                </a:solidFill>
                <a:latin typeface="Courier New"/>
                <a:ea typeface="Courier New"/>
                <a:cs typeface="Courier New"/>
                <a:sym typeface="Courier New"/>
              </a:rPr>
              <a:t>CategoryAxis</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final </a:t>
            </a:r>
            <a:r>
              <a:rPr lang="en-US" sz="1800" b="0" i="0" u="none" strike="noStrike" cap="none" dirty="0" err="1">
                <a:solidFill>
                  <a:schemeClr val="dk1"/>
                </a:solidFill>
                <a:latin typeface="Courier New"/>
                <a:ea typeface="Courier New"/>
                <a:cs typeface="Courier New"/>
                <a:sym typeface="Courier New"/>
              </a:rPr>
              <a:t>NumberAxis</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err="1">
                <a:solidFill>
                  <a:schemeClr val="dk1"/>
                </a:solidFill>
                <a:latin typeface="Courier New"/>
                <a:ea typeface="Courier New"/>
                <a:cs typeface="Courier New"/>
                <a:sym typeface="Courier New"/>
              </a:rPr>
              <a:t>yAxis</a:t>
            </a:r>
            <a:r>
              <a:rPr lang="en-US" sz="1800" b="0" i="0" u="none" strike="noStrike" cap="none" dirty="0">
                <a:solidFill>
                  <a:schemeClr val="dk1"/>
                </a:solidFill>
                <a:latin typeface="Courier New"/>
                <a:ea typeface="Courier New"/>
                <a:cs typeface="Courier New"/>
                <a:sym typeface="Courier New"/>
              </a:rPr>
              <a:t> =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chemeClr val="dk1"/>
                </a:solidFill>
                <a:latin typeface="Courier New"/>
                <a:ea typeface="Courier New"/>
                <a:cs typeface="Courier New"/>
                <a:sym typeface="Courier New"/>
              </a:rPr>
              <a:t>NumberAxis</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a:t>
            </a:r>
            <a:r>
              <a:rPr lang="en-US" sz="1800" b="1" i="0" u="none" strike="noStrike" cap="none" dirty="0" err="1">
                <a:solidFill>
                  <a:srgbClr val="660E7A"/>
                </a:solidFill>
                <a:latin typeface="Courier New"/>
                <a:ea typeface="Courier New"/>
                <a:cs typeface="Courier New"/>
                <a:sym typeface="Courier New"/>
              </a:rPr>
              <a:t>lineChart</a:t>
            </a:r>
            <a:r>
              <a:rPr lang="en-US" sz="1800" b="1" i="0" u="none" strike="noStrike" cap="none" dirty="0">
                <a:solidFill>
                  <a:srgbClr val="660E7A"/>
                </a:solidFill>
                <a:latin typeface="Courier New"/>
                <a:ea typeface="Courier New"/>
                <a:cs typeface="Courier New"/>
                <a:sym typeface="Courier New"/>
              </a:rPr>
              <a:t> </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chemeClr val="dk1"/>
                </a:solidFill>
                <a:latin typeface="Courier New"/>
                <a:ea typeface="Courier New"/>
                <a:cs typeface="Courier New"/>
                <a:sym typeface="Courier New"/>
              </a:rPr>
              <a:t>LineChart</a:t>
            </a:r>
            <a:r>
              <a:rPr lang="en-US" sz="1800" b="0" i="0" u="none" strike="noStrike" cap="none" dirty="0">
                <a:solidFill>
                  <a:schemeClr val="dk1"/>
                </a:solidFill>
                <a:latin typeface="Courier New"/>
                <a:ea typeface="Courier New"/>
                <a:cs typeface="Courier New"/>
                <a:sym typeface="Courier New"/>
              </a:rPr>
              <a:t>&lt;&gt;(</a:t>
            </a:r>
            <a:r>
              <a:rPr lang="en-US" sz="1800" b="0" i="0" u="none" strike="noStrike" cap="none" dirty="0" err="1">
                <a:solidFill>
                  <a:schemeClr val="dk1"/>
                </a:solidFill>
                <a:latin typeface="Courier New"/>
                <a:ea typeface="Courier New"/>
                <a:cs typeface="Courier New"/>
                <a:sym typeface="Courier New"/>
              </a:rPr>
              <a:t>xAxis</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err="1">
                <a:solidFill>
                  <a:schemeClr val="dk1"/>
                </a:solidFill>
                <a:latin typeface="Courier New"/>
                <a:ea typeface="Courier New"/>
                <a:cs typeface="Courier New"/>
                <a:sym typeface="Courier New"/>
              </a:rPr>
              <a:t>yAxis</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a:t>
            </a:r>
            <a:r>
              <a:rPr lang="en-US" sz="1800" b="1" i="0" u="none" strike="noStrike" cap="none" dirty="0" err="1">
                <a:solidFill>
                  <a:srgbClr val="660E7A"/>
                </a:solidFill>
                <a:latin typeface="Courier New"/>
                <a:ea typeface="Courier New"/>
                <a:cs typeface="Courier New"/>
                <a:sym typeface="Courier New"/>
              </a:rPr>
              <a:t>lineChart</a:t>
            </a:r>
            <a:r>
              <a:rPr lang="en-US" sz="1800" b="0" i="0" u="none" strike="noStrike" cap="none" dirty="0" err="1">
                <a:solidFill>
                  <a:schemeClr val="dk1"/>
                </a:solidFill>
                <a:latin typeface="Courier New"/>
                <a:ea typeface="Courier New"/>
                <a:cs typeface="Courier New"/>
                <a:sym typeface="Courier New"/>
              </a:rPr>
              <a:t>.setTitle</a:t>
            </a:r>
            <a:r>
              <a:rPr lang="en-US" sz="1800" b="0" i="0" u="none" strike="noStrike" cap="none" dirty="0">
                <a:solidFill>
                  <a:schemeClr val="dk1"/>
                </a:solidFill>
                <a:latin typeface="Courier New"/>
                <a:ea typeface="Courier New"/>
                <a:cs typeface="Courier New"/>
                <a:sym typeface="Courier New"/>
              </a:rPr>
              <a:t>(</a:t>
            </a:r>
            <a:r>
              <a:rPr lang="en-US" sz="1800" b="1" i="0" u="none" strike="noStrike" cap="none" dirty="0">
                <a:solidFill>
                  <a:srgbClr val="008000"/>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err="1">
                <a:solidFill>
                  <a:schemeClr val="dk1"/>
                </a:solidFill>
                <a:latin typeface="Courier New"/>
                <a:ea typeface="Courier New"/>
                <a:cs typeface="Courier New"/>
                <a:sym typeface="Courier New"/>
              </a:rPr>
              <a:t>XYChart.Series</a:t>
            </a:r>
            <a:r>
              <a:rPr lang="en-US" sz="1800" b="0" i="0" u="none" strike="noStrike" cap="none" dirty="0">
                <a:solidFill>
                  <a:schemeClr val="dk1"/>
                </a:solidFill>
                <a:latin typeface="Courier New"/>
                <a:ea typeface="Courier New"/>
                <a:cs typeface="Courier New"/>
                <a:sym typeface="Courier New"/>
              </a:rPr>
              <a:t>&lt;String, Number&gt; series1</a:t>
            </a:r>
          </a:p>
          <a:p>
            <a:pPr marL="0" marR="0" lvl="0" indent="0" algn="l" rtl="0">
              <a:spcBef>
                <a:spcPts val="0"/>
              </a:spcBef>
              <a:spcAft>
                <a:spcPts val="0"/>
              </a:spcAft>
              <a:buClr>
                <a:schemeClr val="dk1"/>
              </a:buClr>
              <a:buSzPct val="25000"/>
              <a:buFont typeface="Arial"/>
              <a:buNone/>
            </a:pPr>
            <a:r>
              <a:rPr lang="en-US" sz="1800" b="0" i="0" u="none" strike="noStrike" cap="none" dirty="0">
                <a:solidFill>
                  <a:schemeClr val="dk1"/>
                </a:solidFill>
                <a:latin typeface="Courier New"/>
                <a:ea typeface="Courier New"/>
                <a:cs typeface="Courier New"/>
                <a:sym typeface="Courier New"/>
              </a:rPr>
              <a:t>                       =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chemeClr val="dk1"/>
                </a:solidFill>
                <a:latin typeface="Courier New"/>
                <a:ea typeface="Courier New"/>
                <a:cs typeface="Courier New"/>
                <a:sym typeface="Courier New"/>
              </a:rPr>
              <a:t>XYChart.Series</a:t>
            </a:r>
            <a:r>
              <a:rPr lang="en-US" sz="1800" b="0" i="0" u="none" strike="noStrike" cap="none" dirty="0">
                <a:solidFill>
                  <a:schemeClr val="dk1"/>
                </a:solidFill>
                <a:latin typeface="Courier New"/>
                <a:ea typeface="Courier New"/>
                <a:cs typeface="Courier New"/>
                <a:sym typeface="Courier New"/>
              </a:rPr>
              <a:t>&lt;&gt;();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series1.setName(</a:t>
            </a:r>
            <a:r>
              <a:rPr lang="en-US" sz="1800" b="1" i="0" u="none" strike="noStrike" cap="none" dirty="0">
                <a:solidFill>
                  <a:srgbClr val="008000"/>
                </a:solidFill>
                <a:latin typeface="Courier New"/>
                <a:ea typeface="Courier New"/>
                <a:cs typeface="Courier New"/>
                <a:sym typeface="Courier New"/>
              </a:rPr>
              <a:t>"</a:t>
            </a:r>
            <a:r>
              <a:rPr lang="en-US" sz="1800" b="1" i="0" u="none" strike="noStrike" cap="none" dirty="0" err="1">
                <a:solidFill>
                  <a:srgbClr val="008000"/>
                </a:solidFill>
                <a:latin typeface="Courier New"/>
                <a:ea typeface="Courier New"/>
                <a:cs typeface="Courier New"/>
                <a:sym typeface="Courier New"/>
              </a:rPr>
              <a:t>Gemiddeld</a:t>
            </a:r>
            <a:r>
              <a:rPr lang="en-US" sz="1800" b="1" i="0" u="none" strike="noStrike" cap="none" dirty="0">
                <a:solidFill>
                  <a:srgbClr val="008000"/>
                </a:solidFill>
                <a:latin typeface="Courier New"/>
                <a:ea typeface="Courier New"/>
                <a:cs typeface="Courier New"/>
                <a:sym typeface="Courier New"/>
              </a:rPr>
              <a:t> minimum"</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for </a:t>
            </a:r>
            <a:r>
              <a:rPr lang="en-US" sz="1800" b="0" i="0" u="none" strike="noStrike" cap="none" dirty="0">
                <a:solidFill>
                  <a:schemeClr val="dk1"/>
                </a:solidFill>
                <a:latin typeface="Courier New"/>
                <a:ea typeface="Courier New"/>
                <a:cs typeface="Courier New"/>
                <a:sym typeface="Courier New"/>
              </a:rPr>
              <a:t>(</a:t>
            </a:r>
            <a:r>
              <a:rPr lang="en-US" sz="1800" b="1" i="0" u="none" strike="noStrike" cap="none" dirty="0" err="1">
                <a:solidFill>
                  <a:srgbClr val="000080"/>
                </a:solidFill>
                <a:latin typeface="Courier New"/>
                <a:ea typeface="Courier New"/>
                <a:cs typeface="Courier New"/>
                <a:sym typeface="Courier New"/>
              </a:rPr>
              <a:t>int</a:t>
            </a:r>
            <a:r>
              <a:rPr lang="en-US" sz="1800" b="1" i="0" u="none" strike="noStrike" cap="none" dirty="0">
                <a:solidFill>
                  <a:srgbClr val="000080"/>
                </a:solidFill>
                <a:latin typeface="Courier New"/>
                <a:ea typeface="Courier New"/>
                <a:cs typeface="Courier New"/>
                <a:sym typeface="Courier New"/>
              </a:rPr>
              <a:t> </a:t>
            </a:r>
            <a:r>
              <a:rPr lang="en-US" sz="1800" b="0" i="0" u="none" strike="noStrike" cap="none" dirty="0" err="1">
                <a:solidFill>
                  <a:schemeClr val="dk1"/>
                </a:solidFill>
                <a:latin typeface="Courier New"/>
                <a:ea typeface="Courier New"/>
                <a:cs typeface="Courier New"/>
                <a:sym typeface="Courier New"/>
              </a:rPr>
              <a:t>i</a:t>
            </a:r>
            <a:r>
              <a:rPr lang="en-US" sz="1800" b="0" i="0" u="none" strike="noStrike" cap="none" dirty="0">
                <a:solidFill>
                  <a:schemeClr val="dk1"/>
                </a:solidFill>
                <a:latin typeface="Courier New"/>
                <a:ea typeface="Courier New"/>
                <a:cs typeface="Courier New"/>
                <a:sym typeface="Courier New"/>
              </a:rPr>
              <a:t> = </a:t>
            </a:r>
            <a:r>
              <a:rPr lang="en-US" sz="1800" b="0" i="0" u="none" strike="noStrike" cap="none" dirty="0">
                <a:solidFill>
                  <a:srgbClr val="0000FF"/>
                </a:solidFill>
                <a:latin typeface="Courier New"/>
                <a:ea typeface="Courier New"/>
                <a:cs typeface="Courier New"/>
                <a:sym typeface="Courier New"/>
              </a:rPr>
              <a:t>0</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err="1">
                <a:solidFill>
                  <a:schemeClr val="dk1"/>
                </a:solidFill>
                <a:latin typeface="Courier New"/>
                <a:ea typeface="Courier New"/>
                <a:cs typeface="Courier New"/>
                <a:sym typeface="Courier New"/>
              </a:rPr>
              <a:t>i</a:t>
            </a:r>
            <a:r>
              <a:rPr lang="en-US" sz="1800" b="0" i="0" u="none" strike="noStrike" cap="none" dirty="0">
                <a:solidFill>
                  <a:schemeClr val="dk1"/>
                </a:solidFill>
                <a:latin typeface="Courier New"/>
                <a:ea typeface="Courier New"/>
                <a:cs typeface="Courier New"/>
                <a:sym typeface="Courier New"/>
              </a:rPr>
              <a:t> &lt; </a:t>
            </a:r>
            <a:r>
              <a:rPr lang="en-US" sz="1800" b="1" i="1" u="none" strike="noStrike" cap="none" dirty="0" err="1">
                <a:solidFill>
                  <a:srgbClr val="660E7A"/>
                </a:solidFill>
                <a:latin typeface="Courier New"/>
                <a:ea typeface="Courier New"/>
                <a:cs typeface="Courier New"/>
                <a:sym typeface="Courier New"/>
              </a:rPr>
              <a:t>MAANDEN</a:t>
            </a:r>
            <a:r>
              <a:rPr lang="en-US" sz="1800" b="0" i="0" u="none" strike="noStrike" cap="none" dirty="0" err="1">
                <a:solidFill>
                  <a:schemeClr val="dk1"/>
                </a:solidFill>
                <a:latin typeface="Courier New"/>
                <a:ea typeface="Courier New"/>
                <a:cs typeface="Courier New"/>
                <a:sym typeface="Courier New"/>
              </a:rPr>
              <a:t>.</a:t>
            </a:r>
            <a:r>
              <a:rPr lang="en-US" sz="1800" b="1" i="0" u="none" strike="noStrike" cap="none" dirty="0" err="1">
                <a:solidFill>
                  <a:srgbClr val="660E7A"/>
                </a:solidFill>
                <a:latin typeface="Courier New"/>
                <a:ea typeface="Courier New"/>
                <a:cs typeface="Courier New"/>
                <a:sym typeface="Courier New"/>
              </a:rPr>
              <a:t>length</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err="1">
                <a:solidFill>
                  <a:schemeClr val="dk1"/>
                </a:solidFill>
                <a:latin typeface="Courier New"/>
                <a:ea typeface="Courier New"/>
                <a:cs typeface="Courier New"/>
                <a:sym typeface="Courier New"/>
              </a:rPr>
              <a:t>i</a:t>
            </a: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series1.getData().add(</a:t>
            </a:r>
          </a:p>
          <a:p>
            <a:pPr marL="0" marR="0" lvl="0" indent="0" algn="l" rtl="0">
              <a:spcBef>
                <a:spcPts val="0"/>
              </a:spcBef>
              <a:spcAft>
                <a:spcPts val="0"/>
              </a:spcAft>
              <a:buClr>
                <a:srgbClr val="000080"/>
              </a:buClr>
              <a:buSzPct val="25000"/>
              <a:buFont typeface="Arial"/>
              <a:buNone/>
            </a:pPr>
            <a:r>
              <a:rPr lang="en-US" sz="1800" b="1" i="0" u="none" strike="noStrike" cap="none" dirty="0">
                <a:solidFill>
                  <a:srgbClr val="000080"/>
                </a:solidFill>
                <a:latin typeface="Courier New"/>
                <a:ea typeface="Courier New"/>
                <a:cs typeface="Courier New"/>
                <a:sym typeface="Courier New"/>
              </a:rPr>
              <a:t>         new </a:t>
            </a:r>
            <a:r>
              <a:rPr lang="en-US" sz="1800" b="0" i="0" u="none" strike="noStrike" cap="none" dirty="0" err="1">
                <a:solidFill>
                  <a:schemeClr val="dk1"/>
                </a:solidFill>
                <a:latin typeface="Courier New"/>
                <a:ea typeface="Courier New"/>
                <a:cs typeface="Courier New"/>
                <a:sym typeface="Courier New"/>
              </a:rPr>
              <a:t>XYChart.Data</a:t>
            </a:r>
            <a:r>
              <a:rPr lang="en-US" sz="1800" b="0" i="0" u="none" strike="noStrike" cap="none" dirty="0">
                <a:solidFill>
                  <a:schemeClr val="dk1"/>
                </a:solidFill>
                <a:latin typeface="Courier New"/>
                <a:ea typeface="Courier New"/>
                <a:cs typeface="Courier New"/>
                <a:sym typeface="Courier New"/>
              </a:rPr>
              <a:t>&lt;&gt;(</a:t>
            </a:r>
            <a:r>
              <a:rPr lang="en-US" sz="1800" b="1" i="1" u="none" strike="noStrike" cap="none" dirty="0">
                <a:solidFill>
                  <a:srgbClr val="660E7A"/>
                </a:solidFill>
                <a:latin typeface="Courier New"/>
                <a:ea typeface="Courier New"/>
                <a:cs typeface="Courier New"/>
                <a:sym typeface="Courier New"/>
              </a:rPr>
              <a:t>MAANDEN</a:t>
            </a:r>
            <a:r>
              <a:rPr lang="en-US" sz="1800" b="0" i="0" u="none" strike="noStrike" cap="none" dirty="0">
                <a:solidFill>
                  <a:schemeClr val="dk1"/>
                </a:solidFill>
                <a:latin typeface="Courier New"/>
                <a:ea typeface="Courier New"/>
                <a:cs typeface="Courier New"/>
                <a:sym typeface="Courier New"/>
              </a:rPr>
              <a:t>[</a:t>
            </a:r>
            <a:r>
              <a:rPr lang="en-US" sz="1800" b="0" i="0" u="none" strike="noStrike" cap="none" dirty="0" err="1">
                <a:solidFill>
                  <a:schemeClr val="dk1"/>
                </a:solidFill>
                <a:latin typeface="Courier New"/>
                <a:ea typeface="Courier New"/>
                <a:cs typeface="Courier New"/>
                <a:sym typeface="Courier New"/>
              </a:rPr>
              <a:t>i</a:t>
            </a:r>
            <a:r>
              <a:rPr lang="en-US" sz="1800" b="0" i="0" u="none" strike="noStrike" cap="none" dirty="0">
                <a:solidFill>
                  <a:schemeClr val="dk1"/>
                </a:solidFill>
                <a:latin typeface="Courier New"/>
                <a:ea typeface="Courier New"/>
                <a:cs typeface="Courier New"/>
                <a:sym typeface="Courier New"/>
              </a:rPr>
              <a:t>], </a:t>
            </a:r>
            <a:r>
              <a:rPr lang="en-US" sz="1800" b="1" i="1" u="none" strike="noStrike" cap="none" dirty="0">
                <a:solidFill>
                  <a:srgbClr val="660E7A"/>
                </a:solidFill>
                <a:latin typeface="Courier New"/>
                <a:ea typeface="Courier New"/>
                <a:cs typeface="Courier New"/>
                <a:sym typeface="Courier New"/>
              </a:rPr>
              <a:t>MINIMA</a:t>
            </a:r>
            <a:r>
              <a:rPr lang="en-US" sz="1800" b="0" i="0" u="none" strike="noStrike" cap="none" dirty="0">
                <a:solidFill>
                  <a:schemeClr val="dk1"/>
                </a:solidFill>
                <a:latin typeface="Courier New"/>
                <a:ea typeface="Courier New"/>
                <a:cs typeface="Courier New"/>
                <a:sym typeface="Courier New"/>
              </a:rPr>
              <a:t>[</a:t>
            </a:r>
            <a:r>
              <a:rPr lang="en-US" sz="1800" b="0" i="0" u="none" strike="noStrike" cap="none" dirty="0" err="1">
                <a:solidFill>
                  <a:schemeClr val="dk1"/>
                </a:solidFill>
                <a:latin typeface="Courier New"/>
                <a:ea typeface="Courier New"/>
                <a:cs typeface="Courier New"/>
                <a:sym typeface="Courier New"/>
              </a:rPr>
              <a:t>i</a:t>
            </a:r>
            <a:r>
              <a:rPr lang="en-US" sz="1800" b="0" i="0" u="none" strike="noStrike" cap="none" dirty="0">
                <a:solidFill>
                  <a:schemeClr val="dk1"/>
                </a:solidFill>
                <a:latin typeface="Courier New"/>
                <a:ea typeface="Courier New"/>
                <a:cs typeface="Courier New"/>
                <a:sym typeface="Courier New"/>
              </a:rPr>
              <a:t>]));</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br>
              <a:rPr lang="en-US" sz="1800" b="0" i="0" u="none" strike="noStrike" cap="none" dirty="0">
                <a:solidFill>
                  <a:schemeClr val="dk1"/>
                </a:solidFill>
                <a:latin typeface="Courier New"/>
                <a:ea typeface="Courier New"/>
                <a:cs typeface="Courier New"/>
                <a:sym typeface="Courier New"/>
              </a:rPr>
            </a:b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chemeClr val="accent4"/>
                </a:solidFill>
                <a:latin typeface="Courier New"/>
                <a:ea typeface="Courier New"/>
                <a:cs typeface="Courier New"/>
                <a:sym typeface="Courier New"/>
              </a:rPr>
              <a:t>/* Idem </a:t>
            </a:r>
            <a:r>
              <a:rPr lang="en-US" sz="1800" b="1" i="0" u="none" strike="noStrike" cap="none" dirty="0" err="1">
                <a:solidFill>
                  <a:schemeClr val="accent4"/>
                </a:solidFill>
                <a:latin typeface="Courier New"/>
                <a:ea typeface="Courier New"/>
                <a:cs typeface="Courier New"/>
                <a:sym typeface="Courier New"/>
              </a:rPr>
              <a:t>voor</a:t>
            </a:r>
            <a:r>
              <a:rPr lang="en-US" sz="1800" b="1" i="0" u="none" strike="noStrike" cap="none" dirty="0">
                <a:solidFill>
                  <a:schemeClr val="accent4"/>
                </a:solidFill>
                <a:latin typeface="Courier New"/>
                <a:ea typeface="Courier New"/>
                <a:cs typeface="Courier New"/>
                <a:sym typeface="Courier New"/>
              </a:rPr>
              <a:t> series2! */</a:t>
            </a:r>
            <a:br>
              <a:rPr lang="en-US" sz="1800" b="0" i="0" u="none" strike="noStrike" cap="none" dirty="0">
                <a:solidFill>
                  <a:schemeClr val="dk1"/>
                </a:solidFill>
                <a:latin typeface="Courier New"/>
                <a:ea typeface="Courier New"/>
                <a:cs typeface="Courier New"/>
                <a:sym typeface="Courier New"/>
              </a:rPr>
            </a:b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err="1">
                <a:solidFill>
                  <a:srgbClr val="000080"/>
                </a:solidFill>
                <a:latin typeface="Courier New"/>
                <a:ea typeface="Courier New"/>
                <a:cs typeface="Courier New"/>
                <a:sym typeface="Courier New"/>
              </a:rPr>
              <a:t>this</a:t>
            </a:r>
            <a:r>
              <a:rPr lang="en-US" sz="1800" b="0" i="0" u="none" strike="noStrike" cap="none" dirty="0" err="1">
                <a:solidFill>
                  <a:schemeClr val="dk1"/>
                </a:solidFill>
                <a:latin typeface="Courier New"/>
                <a:ea typeface="Courier New"/>
                <a:cs typeface="Courier New"/>
                <a:sym typeface="Courier New"/>
              </a:rPr>
              <a:t>.</a:t>
            </a:r>
            <a:r>
              <a:rPr lang="en-US" sz="1800" b="1" i="0" u="none" strike="noStrike" cap="none" dirty="0" err="1">
                <a:solidFill>
                  <a:srgbClr val="660E7A"/>
                </a:solidFill>
                <a:latin typeface="Courier New"/>
                <a:ea typeface="Courier New"/>
                <a:cs typeface="Courier New"/>
                <a:sym typeface="Courier New"/>
              </a:rPr>
              <a:t>lineChart</a:t>
            </a:r>
            <a:r>
              <a:rPr lang="en-US" sz="1800" b="0" i="0" u="none" strike="noStrike" cap="none" dirty="0" err="1">
                <a:solidFill>
                  <a:schemeClr val="dk1"/>
                </a:solidFill>
                <a:latin typeface="Courier New"/>
                <a:ea typeface="Courier New"/>
                <a:cs typeface="Courier New"/>
                <a:sym typeface="Courier New"/>
              </a:rPr>
              <a:t>.getData</a:t>
            </a:r>
            <a:r>
              <a:rPr lang="en-US" sz="1800" b="0" i="0" u="none" strike="noStrike" cap="none" dirty="0">
                <a:solidFill>
                  <a:schemeClr val="dk1"/>
                </a:solidFill>
                <a:latin typeface="Courier New"/>
                <a:ea typeface="Courier New"/>
                <a:cs typeface="Courier New"/>
                <a:sym typeface="Courier New"/>
              </a:rPr>
              <a:t>().</a:t>
            </a:r>
            <a:r>
              <a:rPr lang="en-US" sz="1800" b="0" i="0" u="none" strike="noStrike" cap="none" dirty="0" err="1">
                <a:solidFill>
                  <a:schemeClr val="dk1"/>
                </a:solidFill>
                <a:latin typeface="Courier New"/>
                <a:ea typeface="Courier New"/>
                <a:cs typeface="Courier New"/>
                <a:sym typeface="Courier New"/>
              </a:rPr>
              <a:t>addAll</a:t>
            </a:r>
            <a:r>
              <a:rPr lang="en-US" sz="1800" b="0" i="0" u="none" strike="noStrike" cap="none" dirty="0">
                <a:solidFill>
                  <a:schemeClr val="dk1"/>
                </a:solidFill>
                <a:latin typeface="Courier New"/>
                <a:ea typeface="Courier New"/>
                <a:cs typeface="Courier New"/>
                <a:sym typeface="Courier New"/>
              </a:rPr>
              <a:t>(series1, series2);</a:t>
            </a:r>
            <a:br>
              <a:rPr lang="en-US" sz="1800" b="0" i="0" u="none" strike="noStrike" cap="none" dirty="0">
                <a:solidFill>
                  <a:schemeClr val="dk1"/>
                </a:solidFill>
                <a:latin typeface="Courier New"/>
                <a:ea typeface="Courier New"/>
                <a:cs typeface="Courier New"/>
                <a:sym typeface="Courier New"/>
              </a:rPr>
            </a:br>
            <a:r>
              <a:rPr lang="en-US" sz="1800" b="0" i="0" u="none" strike="noStrike" cap="none" dirty="0">
                <a:solidFill>
                  <a:schemeClr val="dk1"/>
                </a:solidFill>
                <a:latin typeface="Courier New"/>
                <a:ea typeface="Courier New"/>
                <a:cs typeface="Courier New"/>
                <a:sym typeface="Courier New"/>
              </a:rPr>
              <a:t>}</a:t>
            </a:r>
          </a:p>
        </p:txBody>
      </p:sp>
      <p:sp>
        <p:nvSpPr>
          <p:cNvPr id="785" name="Shape 785"/>
          <p:cNvSpPr txBox="1"/>
          <p:nvPr/>
        </p:nvSpPr>
        <p:spPr>
          <a:xfrm>
            <a:off x="7224494" y="2004807"/>
            <a:ext cx="1770000" cy="576265"/>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400" b="1" dirty="0" err="1">
                <a:solidFill>
                  <a:schemeClr val="dk1"/>
                </a:solidFill>
                <a:latin typeface="Courier New"/>
                <a:ea typeface="Courier New"/>
                <a:cs typeface="Courier New"/>
                <a:sym typeface="Courier New"/>
              </a:rPr>
              <a:t>CategoryAxis</a:t>
            </a:r>
            <a:r>
              <a:rPr lang="en-US" sz="1400" dirty="0">
                <a:solidFill>
                  <a:schemeClr val="dk1"/>
                </a:solidFill>
                <a:latin typeface="Arial"/>
                <a:ea typeface="Arial"/>
                <a:cs typeface="Arial"/>
                <a:sym typeface="Arial"/>
              </a:rPr>
              <a:t> is </a:t>
            </a:r>
            <a:r>
              <a:rPr lang="en-US" sz="1400" dirty="0" err="1">
                <a:solidFill>
                  <a:schemeClr val="dk1"/>
                </a:solidFill>
                <a:latin typeface="Arial"/>
                <a:ea typeface="Arial"/>
                <a:cs typeface="Arial"/>
                <a:sym typeface="Arial"/>
              </a:rPr>
              <a:t>een</a:t>
            </a:r>
            <a:r>
              <a:rPr lang="en-US" sz="1400" dirty="0">
                <a:solidFill>
                  <a:schemeClr val="dk1"/>
                </a:solidFill>
                <a:latin typeface="Arial"/>
                <a:ea typeface="Arial"/>
                <a:cs typeface="Arial"/>
                <a:sym typeface="Arial"/>
              </a:rPr>
              <a:t> as van Strings.</a:t>
            </a:r>
          </a:p>
        </p:txBody>
      </p:sp>
      <p:cxnSp>
        <p:nvCxnSpPr>
          <p:cNvPr id="786" name="Shape 786"/>
          <p:cNvCxnSpPr>
            <a:stCxn id="785" idx="1"/>
          </p:cNvCxnSpPr>
          <p:nvPr/>
        </p:nvCxnSpPr>
        <p:spPr>
          <a:xfrm flipH="1" flipV="1">
            <a:off x="6424047" y="1456008"/>
            <a:ext cx="800447" cy="836932"/>
          </a:xfrm>
          <a:prstGeom prst="straightConnector1">
            <a:avLst/>
          </a:prstGeom>
          <a:noFill/>
          <a:ln w="25400" cap="flat" cmpd="sng">
            <a:solidFill>
              <a:schemeClr val="accent1"/>
            </a:solidFill>
            <a:prstDash val="solid"/>
            <a:round/>
            <a:headEnd type="none" w="med" len="med"/>
            <a:tailEnd type="stealth" w="lg" len="lg"/>
          </a:ln>
        </p:spPr>
      </p:cxnSp>
      <p:sp>
        <p:nvSpPr>
          <p:cNvPr id="787" name="Shape 787"/>
          <p:cNvSpPr/>
          <p:nvPr/>
        </p:nvSpPr>
        <p:spPr>
          <a:xfrm>
            <a:off x="445597" y="2506636"/>
            <a:ext cx="266700" cy="1918130"/>
          </a:xfrm>
          <a:prstGeom prst="leftBrace">
            <a:avLst>
              <a:gd name="adj1" fmla="val 8333"/>
              <a:gd name="adj2" fmla="val 5000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788" name="Shape 788"/>
          <p:cNvSpPr txBox="1"/>
          <p:nvPr/>
        </p:nvSpPr>
        <p:spPr>
          <a:xfrm rot="16200000">
            <a:off x="-870135" y="3344904"/>
            <a:ext cx="2092433" cy="308808"/>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400">
                <a:solidFill>
                  <a:schemeClr val="dk1"/>
                </a:solidFill>
                <a:latin typeface="Arial"/>
                <a:ea typeface="Arial"/>
                <a:cs typeface="Arial"/>
                <a:sym typeface="Arial"/>
              </a:rPr>
              <a:t>De rode lijn op de chart.</a:t>
            </a:r>
          </a:p>
        </p:txBody>
      </p:sp>
      <p:sp>
        <p:nvSpPr>
          <p:cNvPr id="789" name="Shape 789"/>
          <p:cNvSpPr txBox="1"/>
          <p:nvPr/>
        </p:nvSpPr>
        <p:spPr>
          <a:xfrm>
            <a:off x="7224494" y="2802512"/>
            <a:ext cx="1770000" cy="986629"/>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400" dirty="0" err="1">
                <a:solidFill>
                  <a:schemeClr val="dk1"/>
                </a:solidFill>
                <a:latin typeface="Arial"/>
                <a:ea typeface="Arial"/>
                <a:cs typeface="Arial"/>
                <a:sym typeface="Arial"/>
              </a:rPr>
              <a:t>Eén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lijn</a:t>
            </a:r>
            <a:r>
              <a:rPr lang="en-US" sz="1400" dirty="0">
                <a:solidFill>
                  <a:schemeClr val="dk1"/>
                </a:solidFill>
                <a:latin typeface="Arial"/>
                <a:ea typeface="Arial"/>
                <a:cs typeface="Arial"/>
                <a:sym typeface="Arial"/>
              </a:rPr>
              <a:t> is </a:t>
            </a:r>
            <a:r>
              <a:rPr lang="en-US" sz="1400" dirty="0" err="1">
                <a:solidFill>
                  <a:schemeClr val="dk1"/>
                </a:solidFill>
                <a:latin typeface="Arial"/>
                <a:ea typeface="Arial"/>
                <a:cs typeface="Arial"/>
                <a:sym typeface="Arial"/>
              </a:rPr>
              <a:t>één</a:t>
            </a:r>
            <a:r>
              <a:rPr lang="en-US" sz="1400" dirty="0">
                <a:solidFill>
                  <a:schemeClr val="dk1"/>
                </a:solidFill>
                <a:latin typeface="Arial"/>
                <a:ea typeface="Arial"/>
                <a:cs typeface="Arial"/>
                <a:sym typeface="Arial"/>
              </a:rPr>
              <a:t> </a:t>
            </a:r>
            <a:r>
              <a:rPr lang="en-US" sz="1400" b="1" dirty="0">
                <a:solidFill>
                  <a:schemeClr val="dk1"/>
                </a:solidFill>
                <a:latin typeface="Courier New"/>
                <a:ea typeface="Courier New"/>
                <a:cs typeface="Courier New"/>
                <a:sym typeface="Courier New"/>
              </a:rPr>
              <a:t>Series</a:t>
            </a:r>
            <a:r>
              <a:rPr lang="en-US" sz="1400" dirty="0">
                <a:solidFill>
                  <a:schemeClr val="dk1"/>
                </a:solidFill>
                <a:latin typeface="Arial"/>
                <a:ea typeface="Arial"/>
                <a:cs typeface="Arial"/>
                <a:sym typeface="Arial"/>
              </a:rPr>
              <a:t> object. Het type </a:t>
            </a:r>
            <a:r>
              <a:rPr lang="en-US" sz="1400" dirty="0" err="1">
                <a:solidFill>
                  <a:schemeClr val="dk1"/>
                </a:solidFill>
                <a:latin typeface="Arial"/>
                <a:ea typeface="Arial"/>
                <a:cs typeface="Arial"/>
                <a:sym typeface="Arial"/>
              </a:rPr>
              <a:t>moet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kloppen</a:t>
            </a:r>
            <a:r>
              <a:rPr lang="en-US" sz="1400" dirty="0">
                <a:solidFill>
                  <a:schemeClr val="dk1"/>
                </a:solidFill>
                <a:latin typeface="Arial"/>
                <a:ea typeface="Arial"/>
                <a:cs typeface="Arial"/>
                <a:sym typeface="Arial"/>
              </a:rPr>
              <a:t> (Strings / </a:t>
            </a:r>
            <a:r>
              <a:rPr lang="en-US" sz="1400" dirty="0" err="1">
                <a:solidFill>
                  <a:schemeClr val="dk1"/>
                </a:solidFill>
                <a:latin typeface="Arial"/>
                <a:ea typeface="Arial"/>
                <a:cs typeface="Arial"/>
                <a:sym typeface="Arial"/>
              </a:rPr>
              <a:t>getallen</a:t>
            </a:r>
            <a:r>
              <a:rPr lang="en-US" sz="1400" dirty="0">
                <a:solidFill>
                  <a:schemeClr val="dk1"/>
                </a:solidFill>
                <a:latin typeface="Arial"/>
                <a:ea typeface="Arial"/>
                <a:cs typeface="Arial"/>
                <a:sym typeface="Arial"/>
              </a:rPr>
              <a:t>)</a:t>
            </a:r>
          </a:p>
        </p:txBody>
      </p:sp>
      <p:cxnSp>
        <p:nvCxnSpPr>
          <p:cNvPr id="790" name="Shape 790"/>
          <p:cNvCxnSpPr>
            <a:stCxn id="789" idx="1"/>
          </p:cNvCxnSpPr>
          <p:nvPr/>
        </p:nvCxnSpPr>
        <p:spPr>
          <a:xfrm flipH="1" flipV="1">
            <a:off x="6230319" y="3053575"/>
            <a:ext cx="994175" cy="242252"/>
          </a:xfrm>
          <a:prstGeom prst="straightConnector1">
            <a:avLst/>
          </a:prstGeom>
          <a:noFill/>
          <a:ln w="25400" cap="flat" cmpd="sng">
            <a:solidFill>
              <a:schemeClr val="accent1"/>
            </a:solidFill>
            <a:prstDash val="solid"/>
            <a:round/>
            <a:headEnd type="none" w="med" len="med"/>
            <a:tailEnd type="stealth" w="lg" len="lg"/>
          </a:ln>
        </p:spPr>
      </p:cxnSp>
      <p:sp>
        <p:nvSpPr>
          <p:cNvPr id="791" name="Shape 791"/>
          <p:cNvSpPr txBox="1"/>
          <p:nvPr/>
        </p:nvSpPr>
        <p:spPr>
          <a:xfrm>
            <a:off x="6997690" y="5757558"/>
            <a:ext cx="1770000" cy="977480"/>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400" dirty="0">
                <a:solidFill>
                  <a:schemeClr val="dk1"/>
                </a:solidFill>
                <a:latin typeface="Arial"/>
                <a:ea typeface="Arial"/>
                <a:cs typeface="Arial"/>
                <a:sym typeface="Arial"/>
              </a:rPr>
              <a:t>We </a:t>
            </a:r>
            <a:r>
              <a:rPr lang="en-US" sz="1400" dirty="0" err="1">
                <a:solidFill>
                  <a:schemeClr val="dk1"/>
                </a:solidFill>
                <a:latin typeface="Arial"/>
                <a:ea typeface="Arial"/>
                <a:cs typeface="Arial"/>
                <a:sym typeface="Arial"/>
              </a:rPr>
              <a:t>voegen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nieuwe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datapunten</a:t>
            </a:r>
            <a:r>
              <a:rPr lang="en-US" sz="1400" dirty="0">
                <a:solidFill>
                  <a:schemeClr val="dk1"/>
                </a:solidFill>
                <a:latin typeface="Arial"/>
                <a:ea typeface="Arial"/>
                <a:cs typeface="Arial"/>
                <a:sym typeface="Arial"/>
              </a:rPr>
              <a:t> toe </a:t>
            </a:r>
            <a:r>
              <a:rPr lang="en-US" sz="1400" dirty="0" err="1">
                <a:solidFill>
                  <a:schemeClr val="dk1"/>
                </a:solidFill>
                <a:latin typeface="Arial"/>
                <a:ea typeface="Arial"/>
                <a:cs typeface="Arial"/>
                <a:sym typeface="Arial"/>
              </a:rPr>
              <a:t>aan</a:t>
            </a:r>
            <a:r>
              <a:rPr lang="en-US" sz="1400" dirty="0">
                <a:solidFill>
                  <a:schemeClr val="dk1"/>
                </a:solidFill>
                <a:latin typeface="Arial"/>
                <a:ea typeface="Arial"/>
                <a:cs typeface="Arial"/>
                <a:sym typeface="Arial"/>
              </a:rPr>
              <a:t> de </a:t>
            </a:r>
            <a:r>
              <a:rPr lang="en-US" sz="1400" dirty="0" err="1">
                <a:solidFill>
                  <a:schemeClr val="dk1"/>
                </a:solidFill>
                <a:latin typeface="Arial"/>
                <a:ea typeface="Arial"/>
                <a:cs typeface="Arial"/>
                <a:sym typeface="Arial"/>
              </a:rPr>
              <a:t>serie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Opniew</a:t>
            </a:r>
            <a:r>
              <a:rPr lang="en-US" sz="1400" dirty="0">
                <a:solidFill>
                  <a:schemeClr val="dk1"/>
                </a:solidFill>
                <a:latin typeface="Arial"/>
                <a:ea typeface="Arial"/>
                <a:cs typeface="Arial"/>
                <a:sym typeface="Arial"/>
              </a:rPr>
              <a:t> String / </a:t>
            </a:r>
            <a:r>
              <a:rPr lang="en-US" sz="1400" dirty="0" err="1">
                <a:solidFill>
                  <a:schemeClr val="dk1"/>
                </a:solidFill>
                <a:latin typeface="Arial"/>
                <a:ea typeface="Arial"/>
                <a:cs typeface="Arial"/>
                <a:sym typeface="Arial"/>
              </a:rPr>
              <a:t>getal</a:t>
            </a:r>
            <a:r>
              <a:rPr lang="en-US" sz="1400" dirty="0">
                <a:solidFill>
                  <a:schemeClr val="dk1"/>
                </a:solidFill>
                <a:latin typeface="Arial"/>
                <a:ea typeface="Arial"/>
                <a:cs typeface="Arial"/>
                <a:sym typeface="Arial"/>
              </a:rPr>
              <a:t>.</a:t>
            </a:r>
          </a:p>
        </p:txBody>
      </p:sp>
      <p:cxnSp>
        <p:nvCxnSpPr>
          <p:cNvPr id="792" name="Shape 792"/>
          <p:cNvCxnSpPr>
            <a:stCxn id="791" idx="1"/>
          </p:cNvCxnSpPr>
          <p:nvPr/>
        </p:nvCxnSpPr>
        <p:spPr>
          <a:xfrm flipH="1" flipV="1">
            <a:off x="5556142" y="4265016"/>
            <a:ext cx="1441548" cy="1981282"/>
          </a:xfrm>
          <a:prstGeom prst="straightConnector1">
            <a:avLst/>
          </a:prstGeom>
          <a:noFill/>
          <a:ln w="25400" cap="flat" cmpd="sng">
            <a:solidFill>
              <a:schemeClr val="accent1"/>
            </a:solidFill>
            <a:prstDash val="solid"/>
            <a:round/>
            <a:headEnd type="none" w="med" len="med"/>
            <a:tailEnd type="stealth" w="lg" len="lg"/>
          </a:ln>
        </p:spPr>
      </p:cxnSp>
      <p:sp>
        <p:nvSpPr>
          <p:cNvPr id="2" name="Title 1"/>
          <p:cNvSpPr>
            <a:spLocks noGrp="1"/>
          </p:cNvSpPr>
          <p:nvPr>
            <p:ph type="title"/>
          </p:nvPr>
        </p:nvSpPr>
        <p:spPr/>
        <p:txBody>
          <a:bodyPr/>
          <a:lstStyle/>
          <a:p>
            <a:r>
              <a:rPr lang="nl-BE" dirty="0" err="1"/>
              <a:t>LineChart</a:t>
            </a:r>
            <a:r>
              <a:rPr lang="nl-BE" dirty="0"/>
              <a:t> voorbeeld 2/2</a:t>
            </a:r>
          </a:p>
        </p:txBody>
      </p:sp>
      <p:pic>
        <p:nvPicPr>
          <p:cNvPr id="14" name="Shape 774"/>
          <p:cNvPicPr preferRelativeResize="0">
            <a:picLocks noChangeAspect="1"/>
          </p:cNvPicPr>
          <p:nvPr/>
        </p:nvPicPr>
        <p:blipFill rotWithShape="1">
          <a:blip r:embed="rId3">
            <a:alphaModFix/>
          </a:blip>
          <a:stretch/>
        </p:blipFill>
        <p:spPr>
          <a:xfrm>
            <a:off x="7338609" y="126727"/>
            <a:ext cx="1655885" cy="14055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cxnSp>
        <p:nvCxnSpPr>
          <p:cNvPr id="797" name="Shape 797"/>
          <p:cNvCxnSpPr/>
          <p:nvPr/>
        </p:nvCxnSpPr>
        <p:spPr>
          <a:xfrm rot="-5400000">
            <a:off x="2626867" y="5577990"/>
            <a:ext cx="727500" cy="389100"/>
          </a:xfrm>
          <a:prstGeom prst="bentConnector3">
            <a:avLst>
              <a:gd name="adj1" fmla="val 49995"/>
            </a:avLst>
          </a:prstGeom>
          <a:noFill/>
          <a:ln w="19050" cap="flat" cmpd="sng">
            <a:solidFill>
              <a:schemeClr val="dk1"/>
            </a:solidFill>
            <a:prstDash val="solid"/>
            <a:round/>
            <a:headEnd type="none" w="med" len="med"/>
            <a:tailEnd type="stealth" w="lg" len="lg"/>
          </a:ln>
        </p:spPr>
      </p:cxnSp>
      <p:cxnSp>
        <p:nvCxnSpPr>
          <p:cNvPr id="798" name="Shape 798"/>
          <p:cNvCxnSpPr>
            <a:endCxn id="815" idx="2"/>
          </p:cNvCxnSpPr>
          <p:nvPr/>
        </p:nvCxnSpPr>
        <p:spPr>
          <a:xfrm rot="16200000" flipV="1">
            <a:off x="3105349" y="5488630"/>
            <a:ext cx="727435" cy="567884"/>
          </a:xfrm>
          <a:prstGeom prst="bentConnector3">
            <a:avLst>
              <a:gd name="adj1" fmla="val 50000"/>
            </a:avLst>
          </a:prstGeom>
          <a:noFill/>
          <a:ln w="19050" cap="flat" cmpd="sng">
            <a:solidFill>
              <a:schemeClr val="dk1"/>
            </a:solidFill>
            <a:prstDash val="solid"/>
            <a:round/>
            <a:headEnd type="none" w="med" len="med"/>
            <a:tailEnd type="none" w="lg" len="lg"/>
          </a:ln>
        </p:spPr>
      </p:cxnSp>
      <p:cxnSp>
        <p:nvCxnSpPr>
          <p:cNvPr id="799" name="Shape 799"/>
          <p:cNvCxnSpPr>
            <a:stCxn id="820" idx="0"/>
            <a:endCxn id="815" idx="2"/>
          </p:cNvCxnSpPr>
          <p:nvPr/>
        </p:nvCxnSpPr>
        <p:spPr>
          <a:xfrm rot="16200000" flipV="1">
            <a:off x="4078708" y="4515271"/>
            <a:ext cx="727435" cy="2514602"/>
          </a:xfrm>
          <a:prstGeom prst="bentConnector3">
            <a:avLst>
              <a:gd name="adj1" fmla="val 50000"/>
            </a:avLst>
          </a:prstGeom>
          <a:noFill/>
          <a:ln w="19050" cap="flat" cmpd="sng">
            <a:solidFill>
              <a:schemeClr val="dk1"/>
            </a:solidFill>
            <a:prstDash val="solid"/>
            <a:round/>
            <a:headEnd type="none" w="med" len="med"/>
            <a:tailEnd type="none" w="lg" len="lg"/>
          </a:ln>
        </p:spPr>
      </p:cxnSp>
      <p:pic>
        <p:nvPicPr>
          <p:cNvPr id="801" name="Shape 801"/>
          <p:cNvPicPr preferRelativeResize="0">
            <a:picLocks noGrp="1" noChangeAspect="1"/>
          </p:cNvPicPr>
          <p:nvPr>
            <p:ph idx="1"/>
          </p:nvPr>
        </p:nvPicPr>
        <p:blipFill rotWithShape="1">
          <a:blip r:embed="rId3">
            <a:alphaModFix/>
          </a:blip>
          <a:stretch/>
        </p:blipFill>
        <p:spPr>
          <a:xfrm>
            <a:off x="6650106" y="5196761"/>
            <a:ext cx="2497321" cy="1661238"/>
          </a:xfrm>
          <a:prstGeom prst="rect">
            <a:avLst/>
          </a:prstGeom>
          <a:noFill/>
          <a:ln>
            <a:noFill/>
          </a:ln>
        </p:spPr>
      </p:pic>
      <p:sp>
        <p:nvSpPr>
          <p:cNvPr id="802" name="Shape 802"/>
          <p:cNvSpPr/>
          <p:nvPr/>
        </p:nvSpPr>
        <p:spPr>
          <a:xfrm rot="18043297">
            <a:off x="5553937" y="4897219"/>
            <a:ext cx="3195219" cy="1208241"/>
          </a:xfrm>
          <a:prstGeom prst="rect">
            <a:avLst/>
          </a:prstGeom>
          <a:gradFill>
            <a:gsLst>
              <a:gs pos="0">
                <a:srgbClr val="FFFFFF">
                  <a:alpha val="0"/>
                </a:srgbClr>
              </a:gs>
              <a:gs pos="65000">
                <a:srgbClr val="FFFFFF"/>
              </a:gs>
              <a:gs pos="100000">
                <a:schemeClr val="lt1"/>
              </a:gs>
            </a:gsLst>
            <a:lin ang="1620000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03" name="Shape 803"/>
          <p:cNvSpPr/>
          <p:nvPr/>
        </p:nvSpPr>
        <p:spPr>
          <a:xfrm>
            <a:off x="6852579" y="3170016"/>
            <a:ext cx="2199900" cy="1060151"/>
          </a:xfrm>
          <a:prstGeom prst="cloudCallout">
            <a:avLst>
              <a:gd name="adj1" fmla="val -5271"/>
              <a:gd name="adj2" fmla="val 123519"/>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dirty="0">
                <a:solidFill>
                  <a:schemeClr val="dk1"/>
                </a:solidFill>
                <a:latin typeface="Calibri"/>
                <a:ea typeface="Calibri"/>
                <a:cs typeface="Calibri"/>
                <a:sym typeface="Calibri"/>
              </a:rPr>
              <a:t>Axis, Number, String, Category?</a:t>
            </a:r>
          </a:p>
        </p:txBody>
      </p:sp>
      <p:sp>
        <p:nvSpPr>
          <p:cNvPr id="804" name="Shape 804"/>
          <p:cNvSpPr txBox="1"/>
          <p:nvPr/>
        </p:nvSpPr>
        <p:spPr>
          <a:xfrm>
            <a:off x="1318874" y="3625781"/>
            <a:ext cx="1718638"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CategoryAxis</a:t>
            </a:r>
          </a:p>
        </p:txBody>
      </p:sp>
      <p:sp>
        <p:nvSpPr>
          <p:cNvPr id="805" name="Shape 805"/>
          <p:cNvSpPr txBox="1"/>
          <p:nvPr/>
        </p:nvSpPr>
        <p:spPr>
          <a:xfrm>
            <a:off x="1318873" y="2545580"/>
            <a:ext cx="1718638"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Axis&lt;String&gt;</a:t>
            </a:r>
          </a:p>
        </p:txBody>
      </p:sp>
      <p:cxnSp>
        <p:nvCxnSpPr>
          <p:cNvPr id="806" name="Shape 806"/>
          <p:cNvCxnSpPr>
            <a:stCxn id="804" idx="0"/>
            <a:endCxn id="805" idx="2"/>
          </p:cNvCxnSpPr>
          <p:nvPr/>
        </p:nvCxnSpPr>
        <p:spPr>
          <a:xfrm rot="16200000" flipV="1">
            <a:off x="1812543" y="3260130"/>
            <a:ext cx="731301" cy="1"/>
          </a:xfrm>
          <a:prstGeom prst="bentConnector3">
            <a:avLst>
              <a:gd name="adj1" fmla="val 50000"/>
            </a:avLst>
          </a:prstGeom>
          <a:noFill/>
          <a:ln w="19050" cap="flat" cmpd="sng">
            <a:solidFill>
              <a:schemeClr val="dk1"/>
            </a:solidFill>
            <a:prstDash val="solid"/>
            <a:round/>
            <a:headEnd type="none" w="med" len="med"/>
            <a:tailEnd type="none" w="lg" len="lg"/>
          </a:ln>
        </p:spPr>
      </p:cxnSp>
      <p:sp>
        <p:nvSpPr>
          <p:cNvPr id="807" name="Shape 807"/>
          <p:cNvSpPr/>
          <p:nvPr/>
        </p:nvSpPr>
        <p:spPr>
          <a:xfrm>
            <a:off x="2103942" y="2913729"/>
            <a:ext cx="148500" cy="146400"/>
          </a:xfrm>
          <a:prstGeom prst="triangle">
            <a:avLst>
              <a:gd name="adj" fmla="val 50000"/>
            </a:avLst>
          </a:prstGeom>
          <a:solidFill>
            <a:schemeClr val="lt1"/>
          </a:solid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08" name="Shape 808"/>
          <p:cNvSpPr txBox="1"/>
          <p:nvPr/>
        </p:nvSpPr>
        <p:spPr>
          <a:xfrm>
            <a:off x="3567031" y="3625781"/>
            <a:ext cx="1718638"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NumberAxis</a:t>
            </a:r>
          </a:p>
        </p:txBody>
      </p:sp>
      <p:sp>
        <p:nvSpPr>
          <p:cNvPr id="809" name="Shape 809"/>
          <p:cNvSpPr txBox="1"/>
          <p:nvPr/>
        </p:nvSpPr>
        <p:spPr>
          <a:xfrm>
            <a:off x="3567033" y="2545580"/>
            <a:ext cx="1718638"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Axis&lt;Number&gt;</a:t>
            </a:r>
          </a:p>
        </p:txBody>
      </p:sp>
      <p:cxnSp>
        <p:nvCxnSpPr>
          <p:cNvPr id="810" name="Shape 810"/>
          <p:cNvCxnSpPr>
            <a:stCxn id="808" idx="0"/>
            <a:endCxn id="809" idx="2"/>
          </p:cNvCxnSpPr>
          <p:nvPr/>
        </p:nvCxnSpPr>
        <p:spPr>
          <a:xfrm rot="5400000" flipH="1" flipV="1">
            <a:off x="4060701" y="3260130"/>
            <a:ext cx="731301" cy="2"/>
          </a:xfrm>
          <a:prstGeom prst="bentConnector3">
            <a:avLst>
              <a:gd name="adj1" fmla="val 50000"/>
            </a:avLst>
          </a:prstGeom>
          <a:noFill/>
          <a:ln w="19050" cap="flat" cmpd="sng">
            <a:solidFill>
              <a:schemeClr val="dk1"/>
            </a:solidFill>
            <a:prstDash val="solid"/>
            <a:round/>
            <a:headEnd type="none" w="med" len="med"/>
            <a:tailEnd type="none" w="lg" len="lg"/>
          </a:ln>
        </p:spPr>
      </p:cxnSp>
      <p:sp>
        <p:nvSpPr>
          <p:cNvPr id="811" name="Shape 811"/>
          <p:cNvSpPr txBox="1"/>
          <p:nvPr/>
        </p:nvSpPr>
        <p:spPr>
          <a:xfrm>
            <a:off x="579168" y="772427"/>
            <a:ext cx="8473311" cy="173918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panose="020B0604020202020204" pitchFamily="34" charset="0"/>
              <a:buChar char="•"/>
            </a:pPr>
            <a:r>
              <a:rPr lang="en-US" sz="2400" dirty="0">
                <a:solidFill>
                  <a:schemeClr val="dk1"/>
                </a:solidFill>
                <a:latin typeface="Verdana"/>
                <a:ea typeface="Verdana"/>
                <a:cs typeface="Verdana"/>
                <a:sym typeface="Verdana"/>
              </a:rPr>
              <a:t>De constructor van </a:t>
            </a:r>
            <a:r>
              <a:rPr lang="en-US" sz="2400" dirty="0" err="1">
                <a:solidFill>
                  <a:schemeClr val="dk1"/>
                </a:solidFill>
                <a:latin typeface="Verdana"/>
                <a:ea typeface="Verdana"/>
                <a:cs typeface="Verdana"/>
                <a:sym typeface="Verdana"/>
              </a:rPr>
              <a:t>LineChart</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verwacht</a:t>
            </a:r>
            <a:r>
              <a:rPr lang="en-US" sz="2400" dirty="0">
                <a:solidFill>
                  <a:schemeClr val="dk1"/>
                </a:solidFill>
                <a:latin typeface="Verdana"/>
                <a:ea typeface="Verdana"/>
                <a:cs typeface="Verdana"/>
                <a:sym typeface="Verdana"/>
              </a:rPr>
              <a:t> twee </a:t>
            </a:r>
            <a:r>
              <a:rPr lang="en-US" sz="2400" dirty="0" err="1">
                <a:solidFill>
                  <a:schemeClr val="dk1"/>
                </a:solidFill>
                <a:latin typeface="Verdana"/>
                <a:ea typeface="Verdana"/>
                <a:cs typeface="Verdana"/>
                <a:sym typeface="Verdana"/>
              </a:rPr>
              <a:t>assen</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als</a:t>
            </a:r>
            <a:r>
              <a:rPr lang="en-US" sz="2400" dirty="0">
                <a:solidFill>
                  <a:schemeClr val="dk1"/>
                </a:solidFill>
                <a:latin typeface="Verdana"/>
                <a:ea typeface="Verdana"/>
                <a:cs typeface="Verdana"/>
                <a:sym typeface="Verdana"/>
              </a:rPr>
              <a:t> parameter:</a:t>
            </a:r>
          </a:p>
          <a:p>
            <a:pPr marR="0" lvl="0" algn="l" rtl="0">
              <a:spcBef>
                <a:spcPts val="0"/>
              </a:spcBef>
              <a:spcAft>
                <a:spcPts val="0"/>
              </a:spcAft>
              <a:buClr>
                <a:schemeClr val="dk1"/>
              </a:buClr>
              <a:buSzPct val="100000"/>
            </a:pPr>
            <a:r>
              <a:rPr lang="en-US" sz="2400" b="1" dirty="0">
                <a:solidFill>
                  <a:schemeClr val="dk1"/>
                </a:solidFill>
                <a:latin typeface="Verdana"/>
                <a:ea typeface="Verdana"/>
                <a:cs typeface="Verdana"/>
                <a:sym typeface="Verdana"/>
              </a:rPr>
              <a:t>	</a:t>
            </a:r>
            <a:r>
              <a:rPr lang="en-US" sz="2400" b="1" dirty="0" err="1">
                <a:solidFill>
                  <a:schemeClr val="accent3"/>
                </a:solidFill>
                <a:latin typeface="Courier New"/>
                <a:ea typeface="Courier New"/>
                <a:cs typeface="Courier New"/>
                <a:sym typeface="Courier New"/>
              </a:rPr>
              <a:t>LineChart</a:t>
            </a:r>
            <a:r>
              <a:rPr lang="en-US" sz="2400" b="1" dirty="0">
                <a:solidFill>
                  <a:schemeClr val="accent3"/>
                </a:solidFill>
                <a:latin typeface="Courier New"/>
                <a:ea typeface="Courier New"/>
                <a:cs typeface="Courier New"/>
                <a:sym typeface="Courier New"/>
              </a:rPr>
              <a:t>(Axis&lt;X&gt; </a:t>
            </a:r>
            <a:r>
              <a:rPr lang="en-US" sz="2400" b="1" dirty="0" err="1">
                <a:solidFill>
                  <a:schemeClr val="accent3"/>
                </a:solidFill>
                <a:latin typeface="Courier New"/>
                <a:ea typeface="Courier New"/>
                <a:cs typeface="Courier New"/>
                <a:sym typeface="Courier New"/>
              </a:rPr>
              <a:t>xAxis</a:t>
            </a:r>
            <a:r>
              <a:rPr lang="en-US" sz="2400" b="1" dirty="0">
                <a:solidFill>
                  <a:schemeClr val="accent3"/>
                </a:solidFill>
                <a:latin typeface="Courier New"/>
                <a:ea typeface="Courier New"/>
                <a:cs typeface="Courier New"/>
                <a:sym typeface="Courier New"/>
              </a:rPr>
              <a:t>, Axis&lt;Y&gt; </a:t>
            </a:r>
            <a:r>
              <a:rPr lang="en-US" sz="2400" b="1" dirty="0" err="1">
                <a:solidFill>
                  <a:schemeClr val="accent3"/>
                </a:solidFill>
                <a:latin typeface="Courier New"/>
                <a:ea typeface="Courier New"/>
                <a:cs typeface="Courier New"/>
                <a:sym typeface="Courier New"/>
              </a:rPr>
              <a:t>yAxis</a:t>
            </a:r>
            <a:r>
              <a:rPr lang="en-US" sz="2400" b="1" dirty="0">
                <a:solidFill>
                  <a:schemeClr val="accent3"/>
                </a:solidFill>
                <a:latin typeface="Courier New"/>
                <a:ea typeface="Courier New"/>
                <a:cs typeface="Courier New"/>
                <a:sym typeface="Courier New"/>
              </a:rPr>
              <a:t>)</a:t>
            </a:r>
          </a:p>
          <a:p>
            <a:pPr marL="342900" marR="0" lvl="0" indent="-342900" algn="l" rtl="0">
              <a:spcBef>
                <a:spcPts val="1000"/>
              </a:spcBef>
              <a:spcAft>
                <a:spcPts val="0"/>
              </a:spcAft>
              <a:buClr>
                <a:schemeClr val="dk1"/>
              </a:buClr>
              <a:buSzPct val="100000"/>
              <a:buFont typeface="Arial" panose="020B0604020202020204" pitchFamily="34" charset="0"/>
              <a:buChar char="•"/>
            </a:pPr>
            <a:r>
              <a:rPr lang="en-US" sz="2400" dirty="0">
                <a:solidFill>
                  <a:schemeClr val="dk1"/>
                </a:solidFill>
                <a:latin typeface="Verdana"/>
                <a:ea typeface="Verdana"/>
                <a:cs typeface="Verdana"/>
                <a:sym typeface="Verdana"/>
              </a:rPr>
              <a:t>In de API is het </a:t>
            </a:r>
            <a:r>
              <a:rPr lang="en-US" sz="2400" dirty="0" err="1">
                <a:solidFill>
                  <a:schemeClr val="dk1"/>
                </a:solidFill>
                <a:latin typeface="Verdana"/>
                <a:ea typeface="Verdana"/>
                <a:cs typeface="Verdana"/>
                <a:sym typeface="Verdana"/>
              </a:rPr>
              <a:t>volgende</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gegeven</a:t>
            </a:r>
            <a:r>
              <a:rPr lang="en-US" sz="2400" dirty="0">
                <a:solidFill>
                  <a:schemeClr val="dk1"/>
                </a:solidFill>
                <a:latin typeface="Verdana"/>
                <a:ea typeface="Verdana"/>
                <a:cs typeface="Verdana"/>
                <a:sym typeface="Verdana"/>
              </a:rPr>
              <a:t>:</a:t>
            </a:r>
          </a:p>
        </p:txBody>
      </p:sp>
      <p:sp>
        <p:nvSpPr>
          <p:cNvPr id="812" name="Shape 812"/>
          <p:cNvSpPr/>
          <p:nvPr/>
        </p:nvSpPr>
        <p:spPr>
          <a:xfrm>
            <a:off x="4352100" y="2913729"/>
            <a:ext cx="148500" cy="146400"/>
          </a:xfrm>
          <a:prstGeom prst="triangle">
            <a:avLst>
              <a:gd name="adj" fmla="val 50000"/>
            </a:avLst>
          </a:prstGeom>
          <a:solidFill>
            <a:schemeClr val="lt1"/>
          </a:solid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13" name="Shape 813"/>
          <p:cNvSpPr txBox="1"/>
          <p:nvPr/>
        </p:nvSpPr>
        <p:spPr>
          <a:xfrm>
            <a:off x="5597445" y="3133918"/>
            <a:ext cx="325800" cy="348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dirty="0">
                <a:solidFill>
                  <a:schemeClr val="dk1"/>
                </a:solidFill>
                <a:latin typeface="Arial"/>
                <a:ea typeface="Arial"/>
                <a:cs typeface="Arial"/>
                <a:sym typeface="Arial"/>
              </a:rPr>
              <a:t>…</a:t>
            </a:r>
          </a:p>
        </p:txBody>
      </p:sp>
      <p:sp>
        <p:nvSpPr>
          <p:cNvPr id="814" name="Shape 814"/>
          <p:cNvSpPr txBox="1"/>
          <p:nvPr/>
        </p:nvSpPr>
        <p:spPr>
          <a:xfrm>
            <a:off x="647182" y="6136289"/>
            <a:ext cx="1141093"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Integer</a:t>
            </a:r>
          </a:p>
        </p:txBody>
      </p:sp>
      <p:sp>
        <p:nvSpPr>
          <p:cNvPr id="815" name="Shape 815"/>
          <p:cNvSpPr txBox="1"/>
          <p:nvPr/>
        </p:nvSpPr>
        <p:spPr>
          <a:xfrm>
            <a:off x="2496924" y="5059954"/>
            <a:ext cx="1376400"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Number</a:t>
            </a:r>
          </a:p>
        </p:txBody>
      </p:sp>
      <p:cxnSp>
        <p:nvCxnSpPr>
          <p:cNvPr id="816" name="Shape 816"/>
          <p:cNvCxnSpPr>
            <a:stCxn id="814" idx="0"/>
            <a:endCxn id="815" idx="2"/>
          </p:cNvCxnSpPr>
          <p:nvPr/>
        </p:nvCxnSpPr>
        <p:spPr>
          <a:xfrm rot="5400000" flipH="1" flipV="1">
            <a:off x="1837709" y="4788875"/>
            <a:ext cx="727435" cy="1967395"/>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817" name="Shape 817"/>
          <p:cNvSpPr/>
          <p:nvPr/>
        </p:nvSpPr>
        <p:spPr>
          <a:xfrm>
            <a:off x="3110899" y="5428104"/>
            <a:ext cx="148500" cy="146400"/>
          </a:xfrm>
          <a:prstGeom prst="triangle">
            <a:avLst>
              <a:gd name="adj" fmla="val 50000"/>
            </a:avLst>
          </a:prstGeom>
          <a:solidFill>
            <a:schemeClr val="lt1"/>
          </a:solid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818" name="Shape 818"/>
          <p:cNvSpPr txBox="1"/>
          <p:nvPr/>
        </p:nvSpPr>
        <p:spPr>
          <a:xfrm>
            <a:off x="2141181" y="6127495"/>
            <a:ext cx="1141093"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Long</a:t>
            </a:r>
          </a:p>
        </p:txBody>
      </p:sp>
      <p:sp>
        <p:nvSpPr>
          <p:cNvPr id="819" name="Shape 819"/>
          <p:cNvSpPr txBox="1"/>
          <p:nvPr/>
        </p:nvSpPr>
        <p:spPr>
          <a:xfrm>
            <a:off x="3635180" y="6138997"/>
            <a:ext cx="1141093"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Double</a:t>
            </a:r>
          </a:p>
        </p:txBody>
      </p:sp>
      <p:sp>
        <p:nvSpPr>
          <p:cNvPr id="820" name="Shape 820"/>
          <p:cNvSpPr txBox="1"/>
          <p:nvPr/>
        </p:nvSpPr>
        <p:spPr>
          <a:xfrm>
            <a:off x="5129179" y="6136289"/>
            <a:ext cx="1141093"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a:t>
            </a:r>
          </a:p>
        </p:txBody>
      </p:sp>
      <p:sp>
        <p:nvSpPr>
          <p:cNvPr id="2" name="Title 1"/>
          <p:cNvSpPr>
            <a:spLocks noGrp="1"/>
          </p:cNvSpPr>
          <p:nvPr>
            <p:ph type="title"/>
          </p:nvPr>
        </p:nvSpPr>
        <p:spPr/>
        <p:txBody>
          <a:bodyPr/>
          <a:lstStyle/>
          <a:p>
            <a:r>
              <a:rPr lang="nl-BE" dirty="0" err="1"/>
              <a:t>LineChart</a:t>
            </a:r>
            <a:endParaRPr lang="nl-BE" dirty="0"/>
          </a:p>
        </p:txBody>
      </p:sp>
      <p:sp>
        <p:nvSpPr>
          <p:cNvPr id="6" name="TextBox 5"/>
          <p:cNvSpPr txBox="1"/>
          <p:nvPr/>
        </p:nvSpPr>
        <p:spPr>
          <a:xfrm>
            <a:off x="578947" y="4523227"/>
            <a:ext cx="3438762"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dk1"/>
                </a:solidFill>
                <a:latin typeface="Verdana"/>
                <a:ea typeface="Verdana"/>
                <a:cs typeface="Verdana"/>
                <a:sym typeface="Verdana"/>
              </a:rPr>
              <a:t>De </a:t>
            </a:r>
            <a:r>
              <a:rPr lang="en-US" sz="2400" dirty="0" err="1">
                <a:solidFill>
                  <a:schemeClr val="dk1"/>
                </a:solidFill>
                <a:latin typeface="Verdana"/>
                <a:ea typeface="Verdana"/>
                <a:cs typeface="Verdana"/>
                <a:sym typeface="Verdana"/>
              </a:rPr>
              <a:t>klasse</a:t>
            </a:r>
            <a:r>
              <a:rPr lang="en-US" sz="2400" dirty="0">
                <a:solidFill>
                  <a:schemeClr val="dk1"/>
                </a:solidFill>
                <a:latin typeface="Verdana"/>
                <a:ea typeface="Verdana"/>
                <a:cs typeface="Verdana"/>
                <a:sym typeface="Verdana"/>
              </a:rPr>
              <a:t> Number: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a:spLocks noGrp="1"/>
          </p:cNvSpPr>
          <p:nvPr>
            <p:ph idx="1"/>
          </p:nvPr>
        </p:nvSpPr>
        <p:spPr>
          <a:xfrm>
            <a:off x="478605" y="751027"/>
            <a:ext cx="5790459" cy="2125083"/>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2000" b="0" i="0" u="none" strike="noStrike" cap="none" dirty="0">
                <a:solidFill>
                  <a:schemeClr val="dk1"/>
                </a:solidFill>
                <a:latin typeface="Verdana"/>
                <a:ea typeface="Verdana"/>
                <a:cs typeface="Verdana"/>
                <a:sym typeface="Verdana"/>
              </a:rPr>
              <a:t>De </a:t>
            </a:r>
            <a:r>
              <a:rPr lang="en-US" sz="2000" b="0" i="0" u="none" strike="noStrike" cap="none" dirty="0" err="1">
                <a:solidFill>
                  <a:schemeClr val="dk1"/>
                </a:solidFill>
                <a:latin typeface="Verdana"/>
                <a:ea typeface="Verdana"/>
                <a:cs typeface="Verdana"/>
                <a:sym typeface="Verdana"/>
              </a:rPr>
              <a:t>gegevens</a:t>
            </a:r>
            <a:r>
              <a:rPr lang="en-US" sz="2000" b="0" i="0" u="none" strike="noStrike" cap="none" dirty="0">
                <a:solidFill>
                  <a:schemeClr val="dk1"/>
                </a:solidFill>
                <a:latin typeface="Verdana"/>
                <a:ea typeface="Verdana"/>
                <a:cs typeface="Verdana"/>
                <a:sym typeface="Verdana"/>
              </a:rPr>
              <a:t> die je in de chart </a:t>
            </a:r>
            <a:r>
              <a:rPr lang="en-US" sz="2000" b="0" i="0" u="none" strike="noStrike" cap="none" dirty="0" err="1">
                <a:solidFill>
                  <a:schemeClr val="dk1"/>
                </a:solidFill>
                <a:latin typeface="Verdana"/>
                <a:ea typeface="Verdana"/>
                <a:cs typeface="Verdana"/>
                <a:sym typeface="Verdana"/>
              </a:rPr>
              <a:t>toont</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komen</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uit</a:t>
            </a:r>
            <a:r>
              <a:rPr lang="en-US" sz="2000" b="0" i="0" u="none" strike="noStrike" cap="none" dirty="0">
                <a:solidFill>
                  <a:schemeClr val="dk1"/>
                </a:solidFill>
                <a:latin typeface="Verdana"/>
                <a:ea typeface="Verdana"/>
                <a:cs typeface="Verdana"/>
                <a:sym typeface="Verdana"/>
              </a:rPr>
              <a:t> het model!</a:t>
            </a:r>
          </a:p>
          <a:p>
            <a:pPr marL="177800" marR="0" lvl="0" indent="-177800" algn="l" rtl="0">
              <a:spcBef>
                <a:spcPts val="1000"/>
              </a:spcBef>
              <a:spcAft>
                <a:spcPts val="0"/>
              </a:spcAft>
              <a:buClr>
                <a:schemeClr val="dk1"/>
              </a:buClr>
              <a:buSzPct val="100000"/>
              <a:buFont typeface="Arial"/>
              <a:buChar char="•"/>
            </a:pPr>
            <a:r>
              <a:rPr lang="en-US" sz="2000" b="0" i="0" u="none" strike="noStrike" cap="none" dirty="0">
                <a:solidFill>
                  <a:schemeClr val="dk1"/>
                </a:solidFill>
                <a:latin typeface="Verdana"/>
                <a:ea typeface="Verdana"/>
                <a:cs typeface="Verdana"/>
                <a:sym typeface="Verdana"/>
              </a:rPr>
              <a:t>De view </a:t>
            </a:r>
            <a:r>
              <a:rPr lang="en-US" sz="2000" b="0" i="0" u="none" strike="noStrike" cap="none" dirty="0" err="1">
                <a:solidFill>
                  <a:schemeClr val="dk1"/>
                </a:solidFill>
                <a:latin typeface="Verdana"/>
                <a:ea typeface="Verdana"/>
                <a:cs typeface="Verdana"/>
                <a:sym typeface="Verdana"/>
              </a:rPr>
              <a:t>krijgt</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een</a:t>
            </a:r>
            <a:r>
              <a:rPr lang="en-US" sz="2000" b="0" i="0" u="none" strike="noStrike" cap="none" dirty="0">
                <a:solidFill>
                  <a:schemeClr val="dk1"/>
                </a:solidFill>
                <a:latin typeface="Verdana"/>
                <a:ea typeface="Verdana"/>
                <a:cs typeface="Verdana"/>
                <a:sym typeface="Verdana"/>
              </a:rPr>
              <a:t> package-private getter </a:t>
            </a:r>
            <a:r>
              <a:rPr lang="en-US" sz="2000" b="0" i="0" u="none" strike="noStrike" cap="none" dirty="0" err="1">
                <a:solidFill>
                  <a:schemeClr val="dk1"/>
                </a:solidFill>
                <a:latin typeface="Verdana"/>
                <a:ea typeface="Verdana"/>
                <a:cs typeface="Verdana"/>
                <a:sym typeface="Verdana"/>
              </a:rPr>
              <a:t>voor</a:t>
            </a:r>
            <a:r>
              <a:rPr lang="en-US" sz="2000" b="0" i="0" u="none" strike="noStrike" cap="none" dirty="0">
                <a:solidFill>
                  <a:schemeClr val="dk1"/>
                </a:solidFill>
                <a:latin typeface="Verdana"/>
                <a:ea typeface="Verdana"/>
                <a:cs typeface="Verdana"/>
                <a:sym typeface="Verdana"/>
              </a:rPr>
              <a:t> de chart.</a:t>
            </a:r>
          </a:p>
          <a:p>
            <a:pPr marL="177800" marR="0" lvl="0" indent="-177800" algn="l" rtl="0">
              <a:spcBef>
                <a:spcPts val="1000"/>
              </a:spcBef>
              <a:spcAft>
                <a:spcPts val="0"/>
              </a:spcAft>
              <a:buClr>
                <a:schemeClr val="dk1"/>
              </a:buClr>
              <a:buSzPct val="100000"/>
              <a:buFont typeface="Arial"/>
              <a:buChar char="•"/>
            </a:pPr>
            <a:r>
              <a:rPr lang="en-US" sz="2000" b="0" i="0" u="none" strike="noStrike" cap="none" dirty="0">
                <a:solidFill>
                  <a:schemeClr val="dk1"/>
                </a:solidFill>
                <a:latin typeface="Verdana"/>
                <a:ea typeface="Verdana"/>
                <a:cs typeface="Verdana"/>
                <a:sym typeface="Verdana"/>
              </a:rPr>
              <a:t>De presenter </a:t>
            </a:r>
            <a:r>
              <a:rPr lang="en-US" sz="2000" b="0" i="0" u="none" strike="noStrike" cap="none" dirty="0" err="1">
                <a:solidFill>
                  <a:schemeClr val="dk1"/>
                </a:solidFill>
                <a:latin typeface="Verdana"/>
                <a:ea typeface="Verdana"/>
                <a:cs typeface="Verdana"/>
                <a:sym typeface="Verdana"/>
              </a:rPr>
              <a:t>haalt</a:t>
            </a:r>
            <a:r>
              <a:rPr lang="en-US" sz="2000" b="0" i="0" u="none" strike="noStrike" cap="none" dirty="0">
                <a:solidFill>
                  <a:schemeClr val="dk1"/>
                </a:solidFill>
                <a:latin typeface="Verdana"/>
                <a:ea typeface="Verdana"/>
                <a:cs typeface="Verdana"/>
                <a:sym typeface="Verdana"/>
              </a:rPr>
              <a:t> de </a:t>
            </a:r>
            <a:r>
              <a:rPr lang="en-US" sz="2000" b="0" i="0" u="none" strike="noStrike" cap="none" dirty="0" err="1">
                <a:solidFill>
                  <a:schemeClr val="dk1"/>
                </a:solidFill>
                <a:latin typeface="Verdana"/>
                <a:ea typeface="Verdana"/>
                <a:cs typeface="Verdana"/>
                <a:sym typeface="Verdana"/>
              </a:rPr>
              <a:t>gegevens</a:t>
            </a:r>
            <a:r>
              <a:rPr lang="en-US" sz="2000" b="0" i="0" u="none" strike="noStrike" cap="none" dirty="0">
                <a:solidFill>
                  <a:schemeClr val="dk1"/>
                </a:solidFill>
                <a:latin typeface="Verdana"/>
                <a:ea typeface="Verdana"/>
                <a:cs typeface="Verdana"/>
                <a:sym typeface="Verdana"/>
              </a:rPr>
              <a:t> op </a:t>
            </a:r>
            <a:r>
              <a:rPr lang="en-US" sz="2000" b="0" i="0" u="none" strike="noStrike" cap="none" dirty="0" err="1">
                <a:solidFill>
                  <a:schemeClr val="dk1"/>
                </a:solidFill>
                <a:latin typeface="Verdana"/>
                <a:ea typeface="Verdana"/>
                <a:cs typeface="Verdana"/>
                <a:sym typeface="Verdana"/>
              </a:rPr>
              <a:t>uit</a:t>
            </a:r>
            <a:r>
              <a:rPr lang="en-US" sz="2000" b="0" i="0" u="none" strike="noStrike" cap="none" dirty="0">
                <a:solidFill>
                  <a:schemeClr val="dk1"/>
                </a:solidFill>
                <a:latin typeface="Verdana"/>
                <a:ea typeface="Verdana"/>
                <a:cs typeface="Verdana"/>
                <a:sym typeface="Verdana"/>
              </a:rPr>
              <a:t> het model </a:t>
            </a:r>
            <a:r>
              <a:rPr lang="en-US" sz="2000" b="0" i="0" u="none" strike="noStrike" cap="none" dirty="0" err="1">
                <a:solidFill>
                  <a:schemeClr val="dk1"/>
                </a:solidFill>
                <a:latin typeface="Verdana"/>
                <a:ea typeface="Verdana"/>
                <a:cs typeface="Verdana"/>
                <a:sym typeface="Verdana"/>
              </a:rPr>
              <a:t>en</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toont</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ze</a:t>
            </a:r>
            <a:r>
              <a:rPr lang="en-US" sz="2000" b="0" i="0" u="none" strike="noStrike" cap="none" dirty="0">
                <a:solidFill>
                  <a:schemeClr val="dk1"/>
                </a:solidFill>
                <a:latin typeface="Verdana"/>
                <a:ea typeface="Verdana"/>
                <a:cs typeface="Verdana"/>
                <a:sym typeface="Verdana"/>
              </a:rPr>
              <a:t> in de view:</a:t>
            </a:r>
          </a:p>
        </p:txBody>
      </p:sp>
      <p:sp>
        <p:nvSpPr>
          <p:cNvPr id="827" name="Shape 827"/>
          <p:cNvSpPr txBox="1"/>
          <p:nvPr/>
        </p:nvSpPr>
        <p:spPr>
          <a:xfrm>
            <a:off x="478606" y="3492500"/>
            <a:ext cx="7704499" cy="3225900"/>
          </a:xfrm>
          <a:prstGeom prst="rect">
            <a:avLst/>
          </a:prstGeom>
          <a:solidFill>
            <a:srgbClr val="F2F2F2"/>
          </a:solidFill>
          <a:ln w="127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accent4"/>
              </a:buClr>
              <a:buSzPct val="25000"/>
              <a:buFont typeface="Arial"/>
              <a:buNone/>
            </a:pPr>
            <a:r>
              <a:rPr lang="en-US" sz="1200" b="1" dirty="0">
                <a:solidFill>
                  <a:schemeClr val="bg1">
                    <a:lumMod val="65000"/>
                  </a:schemeClr>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800" b="1" dirty="0">
                <a:solidFill>
                  <a:srgbClr val="000080"/>
                </a:solidFill>
                <a:latin typeface="Courier New"/>
                <a:ea typeface="Courier New"/>
                <a:cs typeface="Courier New"/>
                <a:sym typeface="Courier New"/>
              </a:rPr>
              <a:t>private void </a:t>
            </a:r>
            <a:r>
              <a:rPr lang="en-US" sz="1800" dirty="0" err="1">
                <a:solidFill>
                  <a:schemeClr val="dk1"/>
                </a:solidFill>
                <a:latin typeface="Courier New"/>
                <a:ea typeface="Courier New"/>
                <a:cs typeface="Courier New"/>
                <a:sym typeface="Courier New"/>
              </a:rPr>
              <a:t>updateView</a:t>
            </a:r>
            <a:r>
              <a:rPr lang="en-US" sz="1800" dirty="0">
                <a:solidFill>
                  <a:schemeClr val="dk1"/>
                </a:solidFill>
                <a:latin typeface="Courier New"/>
                <a:ea typeface="Courier New"/>
                <a:cs typeface="Courier New"/>
                <a:sym typeface="Courier New"/>
              </a:rPr>
              <a:t>() {</a:t>
            </a:r>
            <a:br>
              <a:rPr lang="en-US" sz="1800" dirty="0">
                <a:solidFill>
                  <a:schemeClr val="dk1"/>
                </a:solidFill>
                <a:latin typeface="Courier New"/>
                <a:ea typeface="Courier New"/>
                <a:cs typeface="Courier New"/>
                <a:sym typeface="Courier New"/>
              </a:rPr>
            </a:b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ObservableList</a:t>
            </a:r>
            <a:r>
              <a:rPr lang="en-US" sz="1800" dirty="0">
                <a:solidFill>
                  <a:schemeClr val="dk1"/>
                </a:solidFill>
                <a:latin typeface="Courier New"/>
                <a:ea typeface="Courier New"/>
                <a:cs typeface="Courier New"/>
                <a:sym typeface="Courier New"/>
              </a:rPr>
              <a:t>&lt;</a:t>
            </a:r>
            <a:r>
              <a:rPr lang="en-US" sz="1800" dirty="0" err="1">
                <a:solidFill>
                  <a:schemeClr val="dk1"/>
                </a:solidFill>
                <a:latin typeface="Courier New"/>
                <a:ea typeface="Courier New"/>
                <a:cs typeface="Courier New"/>
                <a:sym typeface="Courier New"/>
              </a:rPr>
              <a:t>PieChart.Data</a:t>
            </a:r>
            <a:r>
              <a:rPr lang="en-US" sz="1800" dirty="0">
                <a:solidFill>
                  <a:schemeClr val="dk1"/>
                </a:solidFill>
                <a:latin typeface="Courier New"/>
                <a:ea typeface="Courier New"/>
                <a:cs typeface="Courier New"/>
                <a:sym typeface="Courier New"/>
              </a:rPr>
              <a:t>&gt; </a:t>
            </a:r>
            <a:r>
              <a:rPr lang="en-US" sz="1800" dirty="0" err="1">
                <a:solidFill>
                  <a:schemeClr val="dk1"/>
                </a:solidFill>
                <a:latin typeface="Courier New"/>
                <a:ea typeface="Courier New"/>
                <a:cs typeface="Courier New"/>
                <a:sym typeface="Courier New"/>
              </a:rPr>
              <a:t>pieChartData</a:t>
            </a:r>
            <a:r>
              <a:rPr lang="en-US" sz="1800" dirty="0">
                <a:solidFill>
                  <a:schemeClr val="dk1"/>
                </a:solidFill>
                <a:latin typeface="Courier New"/>
                <a:ea typeface="Courier New"/>
                <a:cs typeface="Courier New"/>
                <a:sym typeface="Courier New"/>
              </a:rPr>
              <a:t> =</a:t>
            </a:r>
          </a:p>
          <a:p>
            <a:pPr marL="0" marR="0" lvl="0" indent="0" algn="l" rtl="0">
              <a:spcBef>
                <a:spcPts val="0"/>
              </a:spcBef>
              <a:spcAft>
                <a:spcPts val="0"/>
              </a:spcAft>
              <a:buClr>
                <a:schemeClr val="dk1"/>
              </a:buClr>
              <a:buSzPct val="25000"/>
              <a:buFont typeface="Arial"/>
              <a:buNone/>
            </a:pP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FXCollections.</a:t>
            </a:r>
            <a:r>
              <a:rPr lang="en-US" sz="1800" i="1" dirty="0" err="1">
                <a:solidFill>
                  <a:schemeClr val="dk1"/>
                </a:solidFill>
                <a:latin typeface="Courier New"/>
                <a:ea typeface="Courier New"/>
                <a:cs typeface="Courier New"/>
                <a:sym typeface="Courier New"/>
              </a:rPr>
              <a:t>observableArrayList</a:t>
            </a:r>
            <a:r>
              <a:rPr lang="en-US" sz="1800" dirty="0">
                <a:solidFill>
                  <a:schemeClr val="dk1"/>
                </a:solidFill>
                <a:latin typeface="Courier New"/>
                <a:ea typeface="Courier New"/>
                <a:cs typeface="Courier New"/>
                <a:sym typeface="Courier New"/>
              </a:rPr>
              <a:t>();</a:t>
            </a:r>
            <a:br>
              <a:rPr lang="en-US" sz="1800" dirty="0">
                <a:solidFill>
                  <a:schemeClr val="dk1"/>
                </a:solidFill>
                <a:latin typeface="Courier New"/>
                <a:ea typeface="Courier New"/>
                <a:cs typeface="Courier New"/>
                <a:sym typeface="Courier New"/>
              </a:rPr>
            </a:br>
            <a:r>
              <a:rPr lang="en-US" sz="1800" dirty="0">
                <a:solidFill>
                  <a:schemeClr val="dk1"/>
                </a:solidFill>
                <a:latin typeface="Courier New"/>
                <a:ea typeface="Courier New"/>
                <a:cs typeface="Courier New"/>
                <a:sym typeface="Courier New"/>
              </a:rPr>
              <a:t>    Map&lt;String, Double&gt; data = </a:t>
            </a:r>
            <a:r>
              <a:rPr lang="en-US" sz="1800" b="1" dirty="0" err="1">
                <a:solidFill>
                  <a:srgbClr val="000080"/>
                </a:solidFill>
                <a:latin typeface="Courier New"/>
                <a:ea typeface="Courier New"/>
                <a:cs typeface="Courier New"/>
                <a:sym typeface="Courier New"/>
              </a:rPr>
              <a:t>this</a:t>
            </a:r>
            <a:r>
              <a:rPr lang="en-US" sz="1800" dirty="0" err="1">
                <a:solidFill>
                  <a:schemeClr val="dk1"/>
                </a:solidFill>
                <a:latin typeface="Courier New"/>
                <a:ea typeface="Courier New"/>
                <a:cs typeface="Courier New"/>
                <a:sym typeface="Courier New"/>
              </a:rPr>
              <a:t>.</a:t>
            </a:r>
            <a:r>
              <a:rPr lang="en-US" sz="1800" b="1" dirty="0" err="1">
                <a:solidFill>
                  <a:srgbClr val="660E7A"/>
                </a:solidFill>
                <a:latin typeface="Courier New"/>
                <a:ea typeface="Courier New"/>
                <a:cs typeface="Courier New"/>
                <a:sym typeface="Courier New"/>
              </a:rPr>
              <a:t>model</a:t>
            </a:r>
            <a:r>
              <a:rPr lang="en-US" sz="1800" dirty="0" err="1">
                <a:solidFill>
                  <a:schemeClr val="dk1"/>
                </a:solidFill>
                <a:latin typeface="Courier New"/>
                <a:ea typeface="Courier New"/>
                <a:cs typeface="Courier New"/>
                <a:sym typeface="Courier New"/>
              </a:rPr>
              <a:t>.getData</a:t>
            </a:r>
            <a:r>
              <a:rPr lang="en-US" sz="1800" dirty="0">
                <a:solidFill>
                  <a:schemeClr val="dk1"/>
                </a:solidFill>
                <a:latin typeface="Courier New"/>
                <a:ea typeface="Courier New"/>
                <a:cs typeface="Courier New"/>
                <a:sym typeface="Courier New"/>
              </a:rPr>
              <a:t>();</a:t>
            </a:r>
            <a:br>
              <a:rPr lang="en-US" sz="1800" dirty="0">
                <a:solidFill>
                  <a:schemeClr val="dk1"/>
                </a:solidFill>
                <a:latin typeface="Courier New"/>
                <a:ea typeface="Courier New"/>
                <a:cs typeface="Courier New"/>
                <a:sym typeface="Courier New"/>
              </a:rPr>
            </a:br>
            <a:r>
              <a:rPr lang="en-US" sz="1800" dirty="0">
                <a:solidFill>
                  <a:schemeClr val="dk1"/>
                </a:solidFill>
                <a:latin typeface="Courier New"/>
                <a:ea typeface="Courier New"/>
                <a:cs typeface="Courier New"/>
                <a:sym typeface="Courier New"/>
              </a:rPr>
              <a:t>    </a:t>
            </a:r>
            <a:r>
              <a:rPr lang="en-US" sz="1800" b="1" dirty="0">
                <a:solidFill>
                  <a:srgbClr val="000080"/>
                </a:solidFill>
                <a:latin typeface="Courier New"/>
                <a:ea typeface="Courier New"/>
                <a:cs typeface="Courier New"/>
                <a:sym typeface="Courier New"/>
              </a:rPr>
              <a:t>for </a:t>
            </a:r>
            <a:r>
              <a:rPr lang="en-US" sz="1800" dirty="0">
                <a:solidFill>
                  <a:schemeClr val="dk1"/>
                </a:solidFill>
                <a:latin typeface="Courier New"/>
                <a:ea typeface="Courier New"/>
                <a:cs typeface="Courier New"/>
                <a:sym typeface="Courier New"/>
              </a:rPr>
              <a:t>(String key : </a:t>
            </a:r>
            <a:r>
              <a:rPr lang="en-US" sz="1800" dirty="0" err="1">
                <a:solidFill>
                  <a:schemeClr val="dk1"/>
                </a:solidFill>
                <a:latin typeface="Courier New"/>
                <a:ea typeface="Courier New"/>
                <a:cs typeface="Courier New"/>
                <a:sym typeface="Courier New"/>
              </a:rPr>
              <a:t>data.keySet</a:t>
            </a:r>
            <a:r>
              <a:rPr lang="en-US" sz="1800" dirty="0">
                <a:solidFill>
                  <a:schemeClr val="dk1"/>
                </a:solidFill>
                <a:latin typeface="Courier New"/>
                <a:ea typeface="Courier New"/>
                <a:cs typeface="Courier New"/>
                <a:sym typeface="Courier New"/>
              </a:rPr>
              <a:t>()) {</a:t>
            </a:r>
            <a:br>
              <a:rPr lang="en-US" sz="1800" dirty="0">
                <a:solidFill>
                  <a:schemeClr val="dk1"/>
                </a:solidFill>
                <a:latin typeface="Courier New"/>
                <a:ea typeface="Courier New"/>
                <a:cs typeface="Courier New"/>
                <a:sym typeface="Courier New"/>
              </a:rPr>
            </a:br>
            <a:r>
              <a:rPr lang="en-US" sz="1800" dirty="0">
                <a:solidFill>
                  <a:schemeClr val="dk1"/>
                </a:solidFill>
                <a:latin typeface="Courier New"/>
                <a:ea typeface="Courier New"/>
                <a:cs typeface="Courier New"/>
                <a:sym typeface="Courier New"/>
              </a:rPr>
              <a:t>        </a:t>
            </a:r>
            <a:r>
              <a:rPr lang="en-US" sz="1800" dirty="0" err="1">
                <a:solidFill>
                  <a:schemeClr val="dk1"/>
                </a:solidFill>
                <a:latin typeface="Courier New"/>
                <a:ea typeface="Courier New"/>
                <a:cs typeface="Courier New"/>
                <a:sym typeface="Courier New"/>
              </a:rPr>
              <a:t>pieChartData.add</a:t>
            </a:r>
            <a:r>
              <a:rPr lang="en-US" sz="1800" dirty="0">
                <a:solidFill>
                  <a:schemeClr val="dk1"/>
                </a:solidFill>
                <a:latin typeface="Courier New"/>
                <a:ea typeface="Courier New"/>
                <a:cs typeface="Courier New"/>
                <a:sym typeface="Courier New"/>
              </a:rPr>
              <a:t>(</a:t>
            </a:r>
          </a:p>
          <a:p>
            <a:pPr marL="0" marR="0" lvl="0" indent="0" algn="l" rtl="0">
              <a:spcBef>
                <a:spcPts val="0"/>
              </a:spcBef>
              <a:spcAft>
                <a:spcPts val="0"/>
              </a:spcAft>
              <a:buClr>
                <a:schemeClr val="dk1"/>
              </a:buClr>
              <a:buSzPct val="25000"/>
              <a:buFont typeface="Arial"/>
              <a:buNone/>
            </a:pPr>
            <a:r>
              <a:rPr lang="en-US" sz="1800" b="1" dirty="0">
                <a:solidFill>
                  <a:schemeClr val="dk1"/>
                </a:solidFill>
                <a:latin typeface="Courier New"/>
                <a:ea typeface="Courier New"/>
                <a:cs typeface="Courier New"/>
                <a:sym typeface="Courier New"/>
              </a:rPr>
              <a:t>                </a:t>
            </a:r>
            <a:r>
              <a:rPr lang="en-US" sz="1800" b="1" dirty="0">
                <a:solidFill>
                  <a:srgbClr val="000080"/>
                </a:solidFill>
                <a:latin typeface="Courier New"/>
                <a:ea typeface="Courier New"/>
                <a:cs typeface="Courier New"/>
                <a:sym typeface="Courier New"/>
              </a:rPr>
              <a:t>new </a:t>
            </a:r>
            <a:r>
              <a:rPr lang="en-US" sz="1800" dirty="0" err="1">
                <a:solidFill>
                  <a:schemeClr val="dk1"/>
                </a:solidFill>
                <a:latin typeface="Courier New"/>
                <a:ea typeface="Courier New"/>
                <a:cs typeface="Courier New"/>
                <a:sym typeface="Courier New"/>
              </a:rPr>
              <a:t>PieChart.Data</a:t>
            </a:r>
            <a:r>
              <a:rPr lang="en-US" sz="1800" dirty="0">
                <a:solidFill>
                  <a:schemeClr val="dk1"/>
                </a:solidFill>
                <a:latin typeface="Courier New"/>
                <a:ea typeface="Courier New"/>
                <a:cs typeface="Courier New"/>
                <a:sym typeface="Courier New"/>
              </a:rPr>
              <a:t>(key, </a:t>
            </a:r>
            <a:r>
              <a:rPr lang="en-US" sz="1800" dirty="0" err="1">
                <a:solidFill>
                  <a:schemeClr val="dk1"/>
                </a:solidFill>
                <a:latin typeface="Courier New"/>
                <a:ea typeface="Courier New"/>
                <a:cs typeface="Courier New"/>
                <a:sym typeface="Courier New"/>
              </a:rPr>
              <a:t>data.get</a:t>
            </a:r>
            <a:r>
              <a:rPr lang="en-US" sz="1800" dirty="0">
                <a:solidFill>
                  <a:schemeClr val="dk1"/>
                </a:solidFill>
                <a:latin typeface="Courier New"/>
                <a:ea typeface="Courier New"/>
                <a:cs typeface="Courier New"/>
                <a:sym typeface="Courier New"/>
              </a:rPr>
              <a:t>(key)));</a:t>
            </a:r>
            <a:br>
              <a:rPr lang="en-US" sz="1800" dirty="0">
                <a:solidFill>
                  <a:schemeClr val="dk1"/>
                </a:solidFill>
                <a:latin typeface="Courier New"/>
                <a:ea typeface="Courier New"/>
                <a:cs typeface="Courier New"/>
                <a:sym typeface="Courier New"/>
              </a:rPr>
            </a:br>
            <a:r>
              <a:rPr lang="en-US" sz="1800" dirty="0">
                <a:solidFill>
                  <a:schemeClr val="dk1"/>
                </a:solidFill>
                <a:latin typeface="Courier New"/>
                <a:ea typeface="Courier New"/>
                <a:cs typeface="Courier New"/>
                <a:sym typeface="Courier New"/>
              </a:rPr>
              <a:t>    }</a:t>
            </a:r>
            <a:br>
              <a:rPr lang="en-US" sz="1800" dirty="0">
                <a:solidFill>
                  <a:schemeClr val="dk1"/>
                </a:solidFill>
                <a:latin typeface="Courier New"/>
                <a:ea typeface="Courier New"/>
                <a:cs typeface="Courier New"/>
                <a:sym typeface="Courier New"/>
              </a:rPr>
            </a:br>
            <a:r>
              <a:rPr lang="en-US" sz="1800" dirty="0">
                <a:solidFill>
                  <a:schemeClr val="dk1"/>
                </a:solidFill>
                <a:latin typeface="Courier New"/>
                <a:ea typeface="Courier New"/>
                <a:cs typeface="Courier New"/>
                <a:sym typeface="Courier New"/>
              </a:rPr>
              <a:t>    </a:t>
            </a:r>
            <a:r>
              <a:rPr lang="en-US" sz="1800" b="1" dirty="0" err="1">
                <a:solidFill>
                  <a:srgbClr val="000080"/>
                </a:solidFill>
                <a:latin typeface="Courier New"/>
                <a:ea typeface="Courier New"/>
                <a:cs typeface="Courier New"/>
                <a:sym typeface="Courier New"/>
              </a:rPr>
              <a:t>this</a:t>
            </a:r>
            <a:r>
              <a:rPr lang="en-US" sz="1800" dirty="0" err="1">
                <a:solidFill>
                  <a:schemeClr val="dk1"/>
                </a:solidFill>
                <a:latin typeface="Courier New"/>
                <a:ea typeface="Courier New"/>
                <a:cs typeface="Courier New"/>
                <a:sym typeface="Courier New"/>
              </a:rPr>
              <a:t>.</a:t>
            </a:r>
            <a:r>
              <a:rPr lang="en-US" sz="1800" b="1" dirty="0" err="1">
                <a:solidFill>
                  <a:srgbClr val="660E7A"/>
                </a:solidFill>
                <a:latin typeface="Courier New"/>
                <a:ea typeface="Courier New"/>
                <a:cs typeface="Courier New"/>
                <a:sym typeface="Courier New"/>
              </a:rPr>
              <a:t>view</a:t>
            </a:r>
            <a:r>
              <a:rPr lang="en-US" sz="1800" dirty="0" err="1">
                <a:solidFill>
                  <a:schemeClr val="dk1"/>
                </a:solidFill>
                <a:latin typeface="Courier New"/>
                <a:ea typeface="Courier New"/>
                <a:cs typeface="Courier New"/>
                <a:sym typeface="Courier New"/>
              </a:rPr>
              <a:t>.getPieChart</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setData</a:t>
            </a:r>
            <a:r>
              <a:rPr lang="en-US" sz="1800" dirty="0">
                <a:solidFill>
                  <a:schemeClr val="dk1"/>
                </a:solidFill>
                <a:latin typeface="Courier New"/>
                <a:ea typeface="Courier New"/>
                <a:cs typeface="Courier New"/>
                <a:sym typeface="Courier New"/>
              </a:rPr>
              <a:t>(</a:t>
            </a:r>
            <a:r>
              <a:rPr lang="en-US" sz="1800" dirty="0" err="1">
                <a:solidFill>
                  <a:schemeClr val="dk1"/>
                </a:solidFill>
                <a:latin typeface="Courier New"/>
                <a:ea typeface="Courier New"/>
                <a:cs typeface="Courier New"/>
                <a:sym typeface="Courier New"/>
              </a:rPr>
              <a:t>pieChartData</a:t>
            </a:r>
            <a:r>
              <a:rPr lang="en-US" sz="1800" dirty="0">
                <a:solidFill>
                  <a:schemeClr val="dk1"/>
                </a:solidFill>
                <a:latin typeface="Courier New"/>
                <a:ea typeface="Courier New"/>
                <a:cs typeface="Courier New"/>
                <a:sym typeface="Courier New"/>
              </a:rPr>
              <a:t>);</a:t>
            </a:r>
            <a:br>
              <a:rPr lang="en-US" sz="1800" dirty="0">
                <a:solidFill>
                  <a:schemeClr val="dk1"/>
                </a:solidFill>
                <a:latin typeface="Courier New"/>
                <a:ea typeface="Courier New"/>
                <a:cs typeface="Courier New"/>
                <a:sym typeface="Courier New"/>
              </a:rPr>
            </a:br>
            <a:r>
              <a:rPr lang="en-US" sz="1800" dirty="0">
                <a:solidFill>
                  <a:schemeClr val="dk1"/>
                </a:solidFill>
                <a:latin typeface="Courier New"/>
                <a:ea typeface="Courier New"/>
                <a:cs typeface="Courier New"/>
                <a:sym typeface="Courier New"/>
              </a:rPr>
              <a:t>}</a:t>
            </a:r>
          </a:p>
          <a:p>
            <a:pPr marL="0" marR="0" lvl="0" indent="0" algn="l" rtl="0">
              <a:spcBef>
                <a:spcPts val="0"/>
              </a:spcBef>
              <a:spcAft>
                <a:spcPts val="0"/>
              </a:spcAft>
              <a:buClr>
                <a:schemeClr val="accent4"/>
              </a:buClr>
              <a:buSzPct val="25000"/>
              <a:buFont typeface="Arial"/>
              <a:buNone/>
            </a:pPr>
            <a:r>
              <a:rPr lang="en-US" sz="1200" dirty="0">
                <a:solidFill>
                  <a:schemeClr val="bg1">
                    <a:lumMod val="65000"/>
                  </a:schemeClr>
                </a:solidFill>
                <a:latin typeface="Courier New"/>
                <a:ea typeface="Courier New"/>
                <a:cs typeface="Courier New"/>
                <a:sym typeface="Courier New"/>
              </a:rPr>
              <a:t>//...</a:t>
            </a:r>
          </a:p>
        </p:txBody>
      </p:sp>
      <p:sp>
        <p:nvSpPr>
          <p:cNvPr id="828" name="Shape 828"/>
          <p:cNvSpPr txBox="1"/>
          <p:nvPr/>
        </p:nvSpPr>
        <p:spPr>
          <a:xfrm>
            <a:off x="478606" y="3123169"/>
            <a:ext cx="3380472" cy="369300"/>
          </a:xfrm>
          <a:prstGeom prst="rect">
            <a:avLst/>
          </a:prstGeom>
          <a:solidFill>
            <a:srgbClr val="F2F2F2"/>
          </a:solidFill>
          <a:ln w="127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1800" b="1" dirty="0">
                <a:solidFill>
                  <a:schemeClr val="dk1"/>
                </a:solidFill>
                <a:latin typeface="Courier New"/>
                <a:ea typeface="Courier New"/>
                <a:cs typeface="Courier New"/>
                <a:sym typeface="Courier New"/>
              </a:rPr>
              <a:t>VoorbeeldPresenter.java</a:t>
            </a:r>
          </a:p>
        </p:txBody>
      </p:sp>
      <p:sp>
        <p:nvSpPr>
          <p:cNvPr id="829" name="Shape 829"/>
          <p:cNvSpPr txBox="1"/>
          <p:nvPr/>
        </p:nvSpPr>
        <p:spPr>
          <a:xfrm>
            <a:off x="6820688" y="866698"/>
            <a:ext cx="1893300" cy="1272000"/>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400">
                <a:solidFill>
                  <a:schemeClr val="dk1"/>
                </a:solidFill>
                <a:latin typeface="Arial"/>
                <a:ea typeface="Arial"/>
                <a:cs typeface="Arial"/>
                <a:sym typeface="Arial"/>
              </a:rPr>
              <a:t>In </a:t>
            </a:r>
            <a:r>
              <a:rPr lang="en-US" sz="1400" b="1">
                <a:solidFill>
                  <a:schemeClr val="dk1"/>
                </a:solidFill>
                <a:latin typeface="Courier New"/>
                <a:ea typeface="Courier New"/>
                <a:cs typeface="Courier New"/>
                <a:sym typeface="Courier New"/>
              </a:rPr>
              <a:t>updateView</a:t>
            </a:r>
            <a:r>
              <a:rPr lang="en-US" sz="1400">
                <a:solidFill>
                  <a:schemeClr val="dk1"/>
                </a:solidFill>
                <a:latin typeface="Arial"/>
                <a:ea typeface="Arial"/>
                <a:cs typeface="Arial"/>
                <a:sym typeface="Arial"/>
              </a:rPr>
              <a:t> maakt de presenter de  koppeling tussen model en view.</a:t>
            </a:r>
          </a:p>
        </p:txBody>
      </p:sp>
      <p:cxnSp>
        <p:nvCxnSpPr>
          <p:cNvPr id="830" name="Shape 830"/>
          <p:cNvCxnSpPr>
            <a:stCxn id="829" idx="1"/>
          </p:cNvCxnSpPr>
          <p:nvPr/>
        </p:nvCxnSpPr>
        <p:spPr>
          <a:xfrm flipH="1">
            <a:off x="3750590" y="1502698"/>
            <a:ext cx="3070098" cy="2158277"/>
          </a:xfrm>
          <a:prstGeom prst="straightConnector1">
            <a:avLst/>
          </a:prstGeom>
          <a:noFill/>
          <a:ln w="25400" cap="flat" cmpd="sng">
            <a:solidFill>
              <a:schemeClr val="accent1"/>
            </a:solidFill>
            <a:prstDash val="solid"/>
            <a:round/>
            <a:headEnd type="none" w="med" len="med"/>
            <a:tailEnd type="stealth" w="lg" len="lg"/>
          </a:ln>
        </p:spPr>
      </p:cxnSp>
      <p:sp>
        <p:nvSpPr>
          <p:cNvPr id="831" name="Shape 831"/>
          <p:cNvSpPr txBox="1"/>
          <p:nvPr/>
        </p:nvSpPr>
        <p:spPr>
          <a:xfrm>
            <a:off x="7131062" y="2553257"/>
            <a:ext cx="1821600" cy="1222163"/>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400">
                <a:solidFill>
                  <a:schemeClr val="dk1"/>
                </a:solidFill>
                <a:latin typeface="Arial"/>
                <a:ea typeface="Arial"/>
                <a:cs typeface="Arial"/>
                <a:sym typeface="Arial"/>
              </a:rPr>
              <a:t>Het model kan de gegevens aanreiken met behulp van een datastructuur naar keuze. (bvb. </a:t>
            </a:r>
            <a:r>
              <a:rPr lang="en-US" sz="1400" b="1">
                <a:solidFill>
                  <a:schemeClr val="dk1"/>
                </a:solidFill>
                <a:latin typeface="Courier New"/>
                <a:ea typeface="Courier New"/>
                <a:cs typeface="Courier New"/>
                <a:sym typeface="Courier New"/>
              </a:rPr>
              <a:t>Map</a:t>
            </a:r>
            <a:r>
              <a:rPr lang="en-US" sz="1400">
                <a:solidFill>
                  <a:schemeClr val="dk1"/>
                </a:solidFill>
                <a:latin typeface="Arial"/>
                <a:ea typeface="Arial"/>
                <a:cs typeface="Arial"/>
                <a:sym typeface="Arial"/>
              </a:rPr>
              <a:t>)</a:t>
            </a:r>
          </a:p>
        </p:txBody>
      </p:sp>
      <p:cxnSp>
        <p:nvCxnSpPr>
          <p:cNvPr id="832" name="Shape 832"/>
          <p:cNvCxnSpPr>
            <a:stCxn id="831" idx="2"/>
          </p:cNvCxnSpPr>
          <p:nvPr/>
        </p:nvCxnSpPr>
        <p:spPr>
          <a:xfrm flipH="1">
            <a:off x="6919993" y="3775420"/>
            <a:ext cx="1121869" cy="824798"/>
          </a:xfrm>
          <a:prstGeom prst="straightConnector1">
            <a:avLst/>
          </a:prstGeom>
          <a:noFill/>
          <a:ln w="25400" cap="flat" cmpd="sng">
            <a:solidFill>
              <a:schemeClr val="accent1"/>
            </a:solidFill>
            <a:prstDash val="solid"/>
            <a:round/>
            <a:headEnd type="none" w="med" len="med"/>
            <a:tailEnd type="stealth" w="lg" len="lg"/>
          </a:ln>
        </p:spPr>
      </p:cxnSp>
      <p:sp>
        <p:nvSpPr>
          <p:cNvPr id="833" name="Shape 833"/>
          <p:cNvSpPr txBox="1"/>
          <p:nvPr/>
        </p:nvSpPr>
        <p:spPr>
          <a:xfrm>
            <a:off x="5106158" y="6310973"/>
            <a:ext cx="2178045" cy="333290"/>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400">
                <a:solidFill>
                  <a:schemeClr val="dk1"/>
                </a:solidFill>
                <a:latin typeface="Arial"/>
                <a:ea typeface="Arial"/>
                <a:cs typeface="Arial"/>
                <a:sym typeface="Arial"/>
              </a:rPr>
              <a:t>Aanpassen van de view.</a:t>
            </a:r>
          </a:p>
        </p:txBody>
      </p:sp>
      <p:cxnSp>
        <p:nvCxnSpPr>
          <p:cNvPr id="834" name="Shape 834"/>
          <p:cNvCxnSpPr>
            <a:stCxn id="833" idx="1"/>
          </p:cNvCxnSpPr>
          <p:nvPr/>
        </p:nvCxnSpPr>
        <p:spPr>
          <a:xfrm flipH="1" flipV="1">
            <a:off x="4788976" y="6142467"/>
            <a:ext cx="317182" cy="335151"/>
          </a:xfrm>
          <a:prstGeom prst="straightConnector1">
            <a:avLst/>
          </a:prstGeom>
          <a:noFill/>
          <a:ln w="25400" cap="flat" cmpd="sng">
            <a:solidFill>
              <a:schemeClr val="accent1"/>
            </a:solidFill>
            <a:prstDash val="solid"/>
            <a:round/>
            <a:headEnd type="none" w="med" len="med"/>
            <a:tailEnd type="stealth" w="lg" len="lg"/>
          </a:ln>
        </p:spPr>
      </p:cxnSp>
      <p:sp>
        <p:nvSpPr>
          <p:cNvPr id="2" name="Title 1"/>
          <p:cNvSpPr>
            <a:spLocks noGrp="1"/>
          </p:cNvSpPr>
          <p:nvPr>
            <p:ph type="title"/>
          </p:nvPr>
        </p:nvSpPr>
        <p:spPr/>
        <p:txBody>
          <a:bodyPr/>
          <a:lstStyle/>
          <a:p>
            <a:r>
              <a:rPr lang="nl-BE" dirty="0" err="1"/>
              <a:t>Charts</a:t>
            </a:r>
            <a:r>
              <a:rPr lang="nl-BE" dirty="0"/>
              <a:t> en MVP</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4" name="Shape 874"/>
          <p:cNvSpPr txBox="1">
            <a:spLocks noGrp="1"/>
          </p:cNvSpPr>
          <p:nvPr>
            <p:ph type="body" idx="4294967295"/>
          </p:nvPr>
        </p:nvSpPr>
        <p:spPr>
          <a:xfrm>
            <a:off x="1020648" y="2144314"/>
            <a:ext cx="1893033" cy="2365696"/>
          </a:xfrm>
        </p:spPr>
        <p:txBody>
          <a:bodyPr/>
          <a:lstStyle/>
          <a:p>
            <a:pPr>
              <a:buSzPct val="100000"/>
            </a:pPr>
            <a:r>
              <a:rPr lang="nl-BE" dirty="0">
                <a:solidFill>
                  <a:schemeClr val="bg1">
                    <a:lumMod val="65000"/>
                  </a:schemeClr>
                </a:solidFill>
                <a:sym typeface="Verdana"/>
              </a:rPr>
              <a:t>Raster</a:t>
            </a:r>
          </a:p>
          <a:p>
            <a:pPr>
              <a:buSzPct val="100000"/>
            </a:pPr>
            <a:r>
              <a:rPr lang="nl-BE" dirty="0">
                <a:solidFill>
                  <a:schemeClr val="bg1">
                    <a:lumMod val="65000"/>
                  </a:schemeClr>
                </a:solidFill>
                <a:sym typeface="Verdana"/>
              </a:rPr>
              <a:t>WTC</a:t>
            </a:r>
          </a:p>
          <a:p>
            <a:pPr marL="0" lvl="0" indent="0">
              <a:spcAft>
                <a:spcPts val="0"/>
              </a:spcAft>
              <a:buSzPct val="100000"/>
              <a:buNone/>
            </a:pPr>
            <a:endParaRPr lang="nl-BE" sz="800" dirty="0">
              <a:sym typeface="Verdana"/>
            </a:endParaRPr>
          </a:p>
          <a:p>
            <a:pPr>
              <a:buSzPct val="100000"/>
            </a:pPr>
            <a:r>
              <a:rPr lang="nl-BE" dirty="0">
                <a:solidFill>
                  <a:schemeClr val="tx1"/>
                </a:solidFill>
                <a:sym typeface="Verdana"/>
              </a:rPr>
              <a:t>Engels</a:t>
            </a:r>
          </a:p>
          <a:p>
            <a:pPr>
              <a:buSzPct val="100000"/>
            </a:pPr>
            <a:r>
              <a:rPr lang="nl-BE" dirty="0">
                <a:solidFill>
                  <a:schemeClr val="tx1"/>
                </a:solidFill>
                <a:sym typeface="Verdana"/>
              </a:rPr>
              <a:t>Voetbal</a:t>
            </a:r>
          </a:p>
        </p:txBody>
      </p:sp>
      <p:sp>
        <p:nvSpPr>
          <p:cNvPr id="873" name="Shape 873"/>
          <p:cNvSpPr txBox="1">
            <a:spLocks noGrp="1"/>
          </p:cNvSpPr>
          <p:nvPr>
            <p:ph type="title"/>
          </p:nvPr>
        </p:nvSpPr>
        <p:spPr/>
        <p:txBody>
          <a:bodyPr/>
          <a:lstStyle/>
          <a:p>
            <a:pPr lvl="0"/>
            <a:r>
              <a:rPr lang="en-US">
                <a:sym typeface="Verdana"/>
              </a:rPr>
              <a:t>Oefeningen</a:t>
            </a:r>
          </a:p>
        </p:txBody>
      </p:sp>
      <p:pic>
        <p:nvPicPr>
          <p:cNvPr id="6" name="Shape 767" descr="exercise-clip-art--exercise-clipart-9.gif"/>
          <p:cNvPicPr preferRelativeResize="0"/>
          <p:nvPr/>
        </p:nvPicPr>
        <p:blipFill>
          <a:blip r:embed="rId3">
            <a:alphaModFix/>
          </a:blip>
          <a:stretch>
            <a:fillRect/>
          </a:stretch>
        </p:blipFill>
        <p:spPr>
          <a:xfrm>
            <a:off x="7513993" y="188310"/>
            <a:ext cx="1411000" cy="956024"/>
          </a:xfrm>
          <a:prstGeom prst="rect">
            <a:avLst/>
          </a:prstGeom>
          <a:noFill/>
          <a:ln>
            <a:noFill/>
          </a:ln>
        </p:spPr>
      </p:pic>
      <p:pic>
        <p:nvPicPr>
          <p:cNvPr id="7" name="Shape 773" descr="Bb_transbkrd.png"/>
          <p:cNvPicPr preferRelativeResize="0">
            <a:picLocks noChangeAspect="1"/>
          </p:cNvPicPr>
          <p:nvPr/>
        </p:nvPicPr>
        <p:blipFill>
          <a:blip r:embed="rId4">
            <a:alphaModFix/>
          </a:blip>
          <a:stretch>
            <a:fillRect/>
          </a:stretch>
        </p:blipFill>
        <p:spPr>
          <a:xfrm>
            <a:off x="5122190" y="974492"/>
            <a:ext cx="782664" cy="571337"/>
          </a:xfrm>
          <a:prstGeom prst="rect">
            <a:avLst/>
          </a:prstGeom>
          <a:noFill/>
          <a:ln>
            <a:noFill/>
          </a:ln>
        </p:spPr>
      </p:pic>
      <p:sp>
        <p:nvSpPr>
          <p:cNvPr id="8" name="Shape 341"/>
          <p:cNvSpPr txBox="1">
            <a:spLocks/>
          </p:cNvSpPr>
          <p:nvPr/>
        </p:nvSpPr>
        <p:spPr>
          <a:xfrm>
            <a:off x="578947" y="1028096"/>
            <a:ext cx="7964400" cy="1116217"/>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342900" marR="0" lvl="0" indent="-342900" algn="l" rtl="0">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nl-BE" dirty="0">
                <a:sym typeface="Verdana"/>
              </a:rPr>
              <a:t>Ga verder met </a:t>
            </a:r>
            <a:r>
              <a:rPr lang="nl-BE" b="1" dirty="0">
                <a:solidFill>
                  <a:srgbClr val="0D2AFF"/>
                </a:solidFill>
                <a:latin typeface="Consolas" panose="020B0609020204030204" pitchFamily="49" charset="0"/>
                <a:sym typeface="Verdana"/>
              </a:rPr>
              <a:t>week3.zip</a:t>
            </a:r>
            <a:r>
              <a:rPr lang="nl-BE" dirty="0">
                <a:sym typeface="Verdana"/>
              </a:rPr>
              <a:t> </a:t>
            </a:r>
          </a:p>
          <a:p>
            <a:r>
              <a:rPr lang="nl-BE" dirty="0">
                <a:sym typeface="Verdana"/>
              </a:rPr>
              <a:t>Per onderwerp:</a:t>
            </a:r>
          </a:p>
        </p:txBody>
      </p:sp>
      <p:sp>
        <p:nvSpPr>
          <p:cNvPr id="2" name="Right Brace 1"/>
          <p:cNvSpPr/>
          <p:nvPr/>
        </p:nvSpPr>
        <p:spPr>
          <a:xfrm>
            <a:off x="2991173" y="3445530"/>
            <a:ext cx="123987" cy="92214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0" name="Right Brace 9"/>
          <p:cNvSpPr/>
          <p:nvPr/>
        </p:nvSpPr>
        <p:spPr>
          <a:xfrm>
            <a:off x="2991173" y="2228913"/>
            <a:ext cx="123987" cy="922149"/>
          </a:xfrm>
          <a:prstGeom prst="rightBrace">
            <a:avLst/>
          </a:prstGeom>
          <a:ln w="38100">
            <a:solidFill>
              <a:srgbClr val="E3AF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3" name="TextBox 2"/>
          <p:cNvSpPr txBox="1"/>
          <p:nvPr/>
        </p:nvSpPr>
        <p:spPr>
          <a:xfrm>
            <a:off x="3425126" y="2474325"/>
            <a:ext cx="1082348" cy="369332"/>
          </a:xfrm>
          <a:prstGeom prst="rect">
            <a:avLst/>
          </a:prstGeom>
          <a:noFill/>
        </p:spPr>
        <p:txBody>
          <a:bodyPr wrap="none" rtlCol="0">
            <a:spAutoFit/>
          </a:bodyPr>
          <a:lstStyle/>
          <a:p>
            <a:r>
              <a:rPr lang="nl-BE" sz="1800" i="1" dirty="0">
                <a:solidFill>
                  <a:schemeClr val="bg1">
                    <a:lumMod val="65000"/>
                  </a:schemeClr>
                </a:solidFill>
              </a:rPr>
              <a:t>Tekenen</a:t>
            </a:r>
          </a:p>
        </p:txBody>
      </p:sp>
      <p:sp>
        <p:nvSpPr>
          <p:cNvPr id="11" name="TextBox 10"/>
          <p:cNvSpPr txBox="1"/>
          <p:nvPr/>
        </p:nvSpPr>
        <p:spPr>
          <a:xfrm>
            <a:off x="3425126" y="3727104"/>
            <a:ext cx="1184940" cy="369332"/>
          </a:xfrm>
          <a:prstGeom prst="rect">
            <a:avLst/>
          </a:prstGeom>
          <a:noFill/>
        </p:spPr>
        <p:txBody>
          <a:bodyPr wrap="none" rtlCol="0">
            <a:spAutoFit/>
          </a:bodyPr>
          <a:lstStyle/>
          <a:p>
            <a:r>
              <a:rPr lang="nl-BE" sz="1800" i="1" dirty="0">
                <a:solidFill>
                  <a:schemeClr val="tx1"/>
                </a:solidFill>
              </a:rPr>
              <a:t>Grafieken</a:t>
            </a:r>
          </a:p>
        </p:txBody>
      </p:sp>
      <p:pic>
        <p:nvPicPr>
          <p:cNvPr id="14" name="Shape 842"/>
          <p:cNvPicPr preferRelativeResize="0">
            <a:picLocks noChangeAspect="1"/>
          </p:cNvPicPr>
          <p:nvPr/>
        </p:nvPicPr>
        <p:blipFill rotWithShape="1">
          <a:blip r:embed="rId5">
            <a:alphaModFix/>
          </a:blip>
          <a:stretch/>
        </p:blipFill>
        <p:spPr>
          <a:xfrm>
            <a:off x="5838646" y="1652041"/>
            <a:ext cx="2989024" cy="2537194"/>
          </a:xfrm>
          <a:prstGeom prst="rect">
            <a:avLst/>
          </a:prstGeom>
          <a:noFill/>
          <a:ln>
            <a:noFill/>
          </a:ln>
        </p:spPr>
      </p:pic>
      <p:pic>
        <p:nvPicPr>
          <p:cNvPr id="15" name="Shape 843"/>
          <p:cNvPicPr preferRelativeResize="0">
            <a:picLocks noChangeAspect="1"/>
          </p:cNvPicPr>
          <p:nvPr/>
        </p:nvPicPr>
        <p:blipFill rotWithShape="1">
          <a:blip r:embed="rId6">
            <a:alphaModFix/>
          </a:blip>
          <a:stretch/>
        </p:blipFill>
        <p:spPr>
          <a:xfrm>
            <a:off x="5844886" y="4295447"/>
            <a:ext cx="2982784" cy="2237088"/>
          </a:xfrm>
          <a:prstGeom prst="rect">
            <a:avLst/>
          </a:prstGeom>
          <a:noFill/>
          <a:ln>
            <a:noFill/>
          </a:ln>
        </p:spPr>
      </p:pic>
      <p:sp>
        <p:nvSpPr>
          <p:cNvPr id="16" name="Shape 844"/>
          <p:cNvSpPr txBox="1"/>
          <p:nvPr/>
        </p:nvSpPr>
        <p:spPr>
          <a:xfrm>
            <a:off x="4654193" y="6532535"/>
            <a:ext cx="4270800" cy="348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i="1" u="sng" dirty="0">
                <a:solidFill>
                  <a:schemeClr val="hlink"/>
                </a:solidFill>
                <a:latin typeface="Calibri"/>
                <a:ea typeface="Calibri"/>
                <a:cs typeface="Calibri"/>
                <a:sym typeface="Calibri"/>
                <a:hlinkClick r:id="rId7"/>
              </a:rPr>
              <a:t>http://nieuws.vtm.be/sport/142742-we-gooien-helft-voetbaltalent-weg</a:t>
            </a:r>
          </a:p>
        </p:txBody>
      </p:sp>
    </p:spTree>
    <p:extLst>
      <p:ext uri="{BB962C8B-B14F-4D97-AF65-F5344CB8AC3E}">
        <p14:creationId xmlns:p14="http://schemas.microsoft.com/office/powerpoint/2010/main" val="2598719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aphicFrame>
        <p:nvGraphicFramePr>
          <p:cNvPr id="313" name="Shape 313"/>
          <p:cNvGraphicFramePr/>
          <p:nvPr>
            <p:extLst>
              <p:ext uri="{D42A27DB-BD31-4B8C-83A1-F6EECF244321}">
                <p14:modId xmlns:p14="http://schemas.microsoft.com/office/powerpoint/2010/main" val="2342968595"/>
              </p:ext>
            </p:extLst>
          </p:nvPr>
        </p:nvGraphicFramePr>
        <p:xfrm>
          <a:off x="257175" y="1059325"/>
          <a:ext cx="8632675" cy="5109306"/>
        </p:xfrm>
        <a:graphic>
          <a:graphicData uri="http://schemas.openxmlformats.org/drawingml/2006/table">
            <a:tbl>
              <a:tblPr firstRow="1" bandRow="1">
                <a:noFill/>
              </a:tblPr>
              <a:tblGrid>
                <a:gridCol w="208300">
                  <a:extLst>
                    <a:ext uri="{9D8B030D-6E8A-4147-A177-3AD203B41FA5}">
                      <a16:colId xmlns:a16="http://schemas.microsoft.com/office/drawing/2014/main" val="20000"/>
                    </a:ext>
                  </a:extLst>
                </a:gridCol>
                <a:gridCol w="1193175">
                  <a:extLst>
                    <a:ext uri="{9D8B030D-6E8A-4147-A177-3AD203B41FA5}">
                      <a16:colId xmlns:a16="http://schemas.microsoft.com/office/drawing/2014/main" val="20001"/>
                    </a:ext>
                  </a:extLst>
                </a:gridCol>
                <a:gridCol w="5052116">
                  <a:extLst>
                    <a:ext uri="{9D8B030D-6E8A-4147-A177-3AD203B41FA5}">
                      <a16:colId xmlns:a16="http://schemas.microsoft.com/office/drawing/2014/main" val="20002"/>
                    </a:ext>
                  </a:extLst>
                </a:gridCol>
                <a:gridCol w="1482034">
                  <a:extLst>
                    <a:ext uri="{9D8B030D-6E8A-4147-A177-3AD203B41FA5}">
                      <a16:colId xmlns:a16="http://schemas.microsoft.com/office/drawing/2014/main" val="20003"/>
                    </a:ext>
                  </a:extLst>
                </a:gridCol>
                <a:gridCol w="697050">
                  <a:extLst>
                    <a:ext uri="{9D8B030D-6E8A-4147-A177-3AD203B41FA5}">
                      <a16:colId xmlns:a16="http://schemas.microsoft.com/office/drawing/2014/main" val="20004"/>
                    </a:ext>
                  </a:extLst>
                </a:gridCol>
              </a:tblGrid>
              <a:tr h="540604">
                <a:tc gridSpan="3">
                  <a:txBody>
                    <a:bodyPr/>
                    <a:lstStyle/>
                    <a:p>
                      <a:pPr marL="0" marR="0" lvl="0" indent="0" algn="l" rtl="0">
                        <a:spcBef>
                          <a:spcPts val="0"/>
                        </a:spcBef>
                        <a:buSzPct val="25000"/>
                        <a:buNone/>
                      </a:pPr>
                      <a:r>
                        <a:rPr lang="en-US" sz="2400" b="1" u="none" strike="noStrike" cap="none" dirty="0" err="1">
                          <a:solidFill>
                            <a:schemeClr val="lt1"/>
                          </a:solidFill>
                          <a:latin typeface="Verdana"/>
                          <a:ea typeface="Verdana"/>
                          <a:cs typeface="Verdana"/>
                          <a:sym typeface="Verdana"/>
                        </a:rPr>
                        <a:t>Geavanceerde</a:t>
                      </a:r>
                      <a:r>
                        <a:rPr lang="en-US" sz="2400" b="1" u="none" strike="noStrike" cap="none" dirty="0">
                          <a:solidFill>
                            <a:schemeClr val="lt1"/>
                          </a:solidFill>
                          <a:latin typeface="Verdana"/>
                          <a:ea typeface="Verdana"/>
                          <a:cs typeface="Verdana"/>
                          <a:sym typeface="Verdana"/>
                        </a:rPr>
                        <a:t> OO </a:t>
                      </a:r>
                      <a:r>
                        <a:rPr lang="en-US" sz="2400" b="1" u="none" strike="noStrike" cap="none" dirty="0" err="1">
                          <a:solidFill>
                            <a:schemeClr val="lt1"/>
                          </a:solidFill>
                          <a:latin typeface="Verdana"/>
                          <a:ea typeface="Verdana"/>
                          <a:cs typeface="Verdana"/>
                          <a:sym typeface="Verdana"/>
                        </a:rPr>
                        <a:t>Technieken</a:t>
                      </a:r>
                      <a:endParaRPr lang="en-US" sz="2400" b="1" u="none" strike="noStrike" cap="none" dirty="0">
                        <a:solidFill>
                          <a:schemeClr val="lt1"/>
                        </a:solidFill>
                        <a:latin typeface="Verdana"/>
                        <a:ea typeface="Verdana"/>
                        <a:cs typeface="Verdana"/>
                        <a:sym typeface="Verdana"/>
                      </a:endParaRPr>
                    </a:p>
                  </a:txBody>
                  <a:tcPr marL="91450" marR="91450" marT="60975" marB="60975"/>
                </a:tc>
                <a:tc hMerge="1">
                  <a:txBody>
                    <a:bodyPr/>
                    <a:lstStyle/>
                    <a:p>
                      <a:endParaRPr lang="nl-BE"/>
                    </a:p>
                  </a:txBody>
                  <a:tcPr/>
                </a:tc>
                <a:tc hMerge="1">
                  <a:txBody>
                    <a:bodyPr/>
                    <a:lstStyle/>
                    <a:p>
                      <a:endParaRPr lang="nl-BE"/>
                    </a:p>
                  </a:txBody>
                  <a:tcPr/>
                </a:tc>
                <a:tc gridSpan="2">
                  <a:txBody>
                    <a:bodyPr/>
                    <a:lstStyle/>
                    <a:p>
                      <a:pPr marL="0" marR="0" lvl="0" indent="0" algn="r" rtl="0">
                        <a:spcBef>
                          <a:spcPts val="0"/>
                        </a:spcBef>
                        <a:buSzPct val="25000"/>
                        <a:buNone/>
                      </a:pPr>
                      <a:r>
                        <a:rPr lang="en-US" sz="2400" b="1" dirty="0" err="1">
                          <a:solidFill>
                            <a:schemeClr val="lt1"/>
                          </a:solidFill>
                          <a:latin typeface="Verdana"/>
                          <a:ea typeface="Verdana"/>
                          <a:cs typeface="Verdana"/>
                          <a:sym typeface="Verdana"/>
                        </a:rPr>
                        <a:t>Periode</a:t>
                      </a:r>
                      <a:r>
                        <a:rPr lang="en-US" sz="2400" b="1" dirty="0">
                          <a:solidFill>
                            <a:schemeClr val="lt1"/>
                          </a:solidFill>
                          <a:latin typeface="Verdana"/>
                          <a:ea typeface="Verdana"/>
                          <a:cs typeface="Verdana"/>
                          <a:sym typeface="Verdana"/>
                        </a:rPr>
                        <a:t> 3</a:t>
                      </a:r>
                    </a:p>
                  </a:txBody>
                  <a:tcPr marL="91450" marR="91450" marT="60975" marB="60975"/>
                </a:tc>
                <a:tc hMerge="1">
                  <a:txBody>
                    <a:bodyPr/>
                    <a:lstStyle/>
                    <a:p>
                      <a:endParaRPr lang="nl-BE"/>
                    </a:p>
                  </a:txBody>
                  <a:tcPr/>
                </a:tc>
                <a:extLst>
                  <a:ext uri="{0D108BD9-81ED-4DB2-BD59-A6C34878D82A}">
                    <a16:rowId xmlns:a16="http://schemas.microsoft.com/office/drawing/2014/main" val="10000"/>
                  </a:ext>
                </a:extLst>
              </a:tr>
              <a:tr h="0">
                <a:tc gridSpan="5">
                  <a:txBody>
                    <a:bodyPr/>
                    <a:lstStyle/>
                    <a:p>
                      <a:pPr marL="0" marR="0" lvl="0" indent="0" algn="l" rtl="0">
                        <a:spcBef>
                          <a:spcPts val="0"/>
                        </a:spcBef>
                        <a:buSzPct val="25000"/>
                        <a:buNone/>
                      </a:pPr>
                      <a:endParaRPr sz="800" dirty="0">
                        <a:solidFill>
                          <a:schemeClr val="lt1"/>
                        </a:solidFill>
                        <a:latin typeface="Verdana"/>
                        <a:ea typeface="Verdana"/>
                        <a:cs typeface="Verdana"/>
                        <a:sym typeface="Verdana"/>
                      </a:endParaRPr>
                    </a:p>
                  </a:txBody>
                  <a:tcPr marL="91450" marR="91450" marT="60975" marB="60975"/>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1"/>
                  </a:ext>
                </a:extLst>
              </a:tr>
              <a:tr h="540604">
                <a:tc>
                  <a:txBody>
                    <a:bodyPr/>
                    <a:lstStyle/>
                    <a:p>
                      <a:pPr marL="0" marR="0" lvl="0" indent="0" algn="l" rtl="0">
                        <a:spcBef>
                          <a:spcPts val="0"/>
                        </a:spcBef>
                        <a:buSzPct val="25000"/>
                        <a:buNone/>
                      </a:pPr>
                      <a:endParaRPr sz="2000">
                        <a:solidFill>
                          <a:schemeClr val="lt1"/>
                        </a:solidFill>
                        <a:latin typeface="Verdana"/>
                        <a:ea typeface="Verdana"/>
                        <a:cs typeface="Verdana"/>
                        <a:sym typeface="Verdana"/>
                      </a:endParaRPr>
                    </a:p>
                  </a:txBody>
                  <a:tcPr marL="91450" marR="91450" marT="60975" marB="60975"/>
                </a:tc>
                <a:tc>
                  <a:txBody>
                    <a:bodyPr/>
                    <a:lstStyle/>
                    <a:p>
                      <a:pPr marL="0" marR="0" lvl="0" indent="0" algn="l" rtl="0">
                        <a:spcBef>
                          <a:spcPts val="0"/>
                        </a:spcBef>
                        <a:buSzPct val="25000"/>
                        <a:buNone/>
                      </a:pPr>
                      <a:r>
                        <a:rPr lang="en-US" sz="2000" dirty="0">
                          <a:solidFill>
                            <a:schemeClr val="tx1">
                              <a:lumMod val="50000"/>
                              <a:lumOff val="50000"/>
                            </a:schemeClr>
                          </a:solidFill>
                          <a:latin typeface="Verdana"/>
                          <a:ea typeface="Verdana"/>
                          <a:cs typeface="Verdana"/>
                          <a:sym typeface="Verdana"/>
                        </a:rPr>
                        <a:t>Week 1</a:t>
                      </a:r>
                    </a:p>
                  </a:txBody>
                  <a:tcPr marL="91450" marR="91450" marT="60975" marB="60975"/>
                </a:tc>
                <a:tc gridSpan="3">
                  <a:txBody>
                    <a:bodyPr/>
                    <a:lstStyle/>
                    <a:p>
                      <a:pPr marL="0" marR="0" lvl="0" indent="0" algn="l" rtl="0">
                        <a:spcBef>
                          <a:spcPts val="0"/>
                        </a:spcBef>
                        <a:buSzPct val="25000"/>
                        <a:buNone/>
                      </a:pPr>
                      <a:r>
                        <a:rPr lang="en-US" sz="2000" dirty="0">
                          <a:solidFill>
                            <a:schemeClr val="tx1">
                              <a:lumMod val="50000"/>
                              <a:lumOff val="50000"/>
                            </a:schemeClr>
                          </a:solidFill>
                          <a:latin typeface="Verdana"/>
                          <a:ea typeface="Verdana"/>
                          <a:cs typeface="Verdana"/>
                          <a:sym typeface="Verdana"/>
                        </a:rPr>
                        <a:t>JavaFX – </a:t>
                      </a:r>
                      <a:r>
                        <a:rPr lang="en-US" sz="2000" dirty="0" err="1">
                          <a:solidFill>
                            <a:schemeClr val="tx1">
                              <a:lumMod val="50000"/>
                              <a:lumOff val="50000"/>
                            </a:schemeClr>
                          </a:solidFill>
                          <a:latin typeface="Verdana"/>
                          <a:ea typeface="Verdana"/>
                          <a:cs typeface="Verdana"/>
                          <a:sym typeface="Verdana"/>
                        </a:rPr>
                        <a:t>Eerste</a:t>
                      </a:r>
                      <a:r>
                        <a:rPr lang="en-US" sz="2000" dirty="0">
                          <a:solidFill>
                            <a:schemeClr val="tx1">
                              <a:lumMod val="50000"/>
                              <a:lumOff val="50000"/>
                            </a:schemeClr>
                          </a:solidFill>
                          <a:latin typeface="Verdana"/>
                          <a:ea typeface="Verdana"/>
                          <a:cs typeface="Verdana"/>
                          <a:sym typeface="Verdana"/>
                        </a:rPr>
                        <a:t> GUI </a:t>
                      </a:r>
                      <a:r>
                        <a:rPr lang="en-US" sz="2000" dirty="0" err="1">
                          <a:solidFill>
                            <a:schemeClr val="tx1">
                              <a:lumMod val="50000"/>
                              <a:lumOff val="50000"/>
                            </a:schemeClr>
                          </a:solidFill>
                          <a:latin typeface="Verdana"/>
                          <a:ea typeface="Verdana"/>
                          <a:cs typeface="Verdana"/>
                          <a:sym typeface="Verdana"/>
                        </a:rPr>
                        <a:t>applicatie</a:t>
                      </a:r>
                      <a:r>
                        <a:rPr lang="en-US" sz="2000" dirty="0">
                          <a:solidFill>
                            <a:schemeClr val="tx1">
                              <a:lumMod val="50000"/>
                              <a:lumOff val="50000"/>
                            </a:schemeClr>
                          </a:solidFill>
                          <a:latin typeface="Verdana"/>
                          <a:ea typeface="Verdana"/>
                          <a:cs typeface="Verdana"/>
                          <a:sym typeface="Verdana"/>
                        </a:rPr>
                        <a:t> - MVP</a:t>
                      </a:r>
                    </a:p>
                  </a:txBody>
                  <a:tcPr marL="91450" marR="91450" marT="60975" marB="60975"/>
                </a:tc>
                <a:tc hMerge="1">
                  <a:txBody>
                    <a:bodyPr/>
                    <a:lstStyle/>
                    <a:p>
                      <a:endParaRPr lang="nl-BE"/>
                    </a:p>
                  </a:txBody>
                  <a:tcPr/>
                </a:tc>
                <a:tc hMerge="1">
                  <a:txBody>
                    <a:bodyPr/>
                    <a:lstStyle/>
                    <a:p>
                      <a:pPr marL="0" marR="0" lvl="0" indent="0" algn="l" rtl="0">
                        <a:spcBef>
                          <a:spcPts val="0"/>
                        </a:spcBef>
                        <a:buSzPct val="25000"/>
                        <a:buNone/>
                      </a:pPr>
                      <a:endParaRPr sz="2000" dirty="0"/>
                    </a:p>
                  </a:txBody>
                  <a:tcPr marL="91450" marR="91450" marT="60975" marB="60975"/>
                </a:tc>
                <a:extLst>
                  <a:ext uri="{0D108BD9-81ED-4DB2-BD59-A6C34878D82A}">
                    <a16:rowId xmlns:a16="http://schemas.microsoft.com/office/drawing/2014/main" val="10002"/>
                  </a:ext>
                </a:extLst>
              </a:tr>
              <a:tr h="540604">
                <a:tc>
                  <a:txBody>
                    <a:bodyPr/>
                    <a:lstStyle/>
                    <a:p>
                      <a:pPr marL="0" marR="0" lvl="0" indent="0" algn="l" rtl="0">
                        <a:spcBef>
                          <a:spcPts val="0"/>
                        </a:spcBef>
                        <a:buSzPct val="25000"/>
                        <a:buNone/>
                      </a:pPr>
                      <a:endParaRPr sz="2000" dirty="0">
                        <a:solidFill>
                          <a:schemeClr val="lt1"/>
                        </a:solidFill>
                        <a:latin typeface="Verdana"/>
                        <a:ea typeface="Verdana"/>
                        <a:cs typeface="Verdana"/>
                        <a:sym typeface="Verdana"/>
                      </a:endParaRPr>
                    </a:p>
                  </a:txBody>
                  <a:tcPr marL="0" marR="0" marT="0" marB="0"/>
                </a:tc>
                <a:tc>
                  <a:txBody>
                    <a:bodyPr/>
                    <a:lstStyle/>
                    <a:p>
                      <a:pPr marL="0" marR="0" lvl="0" indent="0" algn="l" rtl="0">
                        <a:spcBef>
                          <a:spcPts val="0"/>
                        </a:spcBef>
                        <a:buSzPct val="25000"/>
                        <a:buNone/>
                      </a:pPr>
                      <a:r>
                        <a:rPr lang="en-US" sz="2000">
                          <a:solidFill>
                            <a:schemeClr val="bg1">
                              <a:lumMod val="50000"/>
                            </a:schemeClr>
                          </a:solidFill>
                          <a:latin typeface="Verdana"/>
                          <a:ea typeface="Verdana"/>
                          <a:cs typeface="Verdana"/>
                          <a:sym typeface="Verdana"/>
                        </a:rPr>
                        <a:t>Week 2</a:t>
                      </a:r>
                    </a:p>
                  </a:txBody>
                  <a:tcPr marL="91450" marR="91450" marT="60975" marB="60975"/>
                </a:tc>
                <a:tc gridSpan="3">
                  <a:txBody>
                    <a:bodyPr/>
                    <a:lstStyle/>
                    <a:p>
                      <a:pPr marL="0" marR="0" lvl="0" indent="0" algn="l" rtl="0">
                        <a:spcBef>
                          <a:spcPts val="0"/>
                        </a:spcBef>
                        <a:buSzPct val="25000"/>
                        <a:buNone/>
                      </a:pPr>
                      <a:r>
                        <a:rPr lang="en-US" sz="2000" dirty="0">
                          <a:solidFill>
                            <a:schemeClr val="bg1">
                              <a:lumMod val="50000"/>
                            </a:schemeClr>
                          </a:solidFill>
                          <a:latin typeface="Verdana"/>
                          <a:ea typeface="Verdana"/>
                          <a:cs typeface="Verdana"/>
                          <a:sym typeface="Verdana"/>
                        </a:rPr>
                        <a:t>Nodes – Event handling – Layouts met Panes </a:t>
                      </a:r>
                    </a:p>
                  </a:txBody>
                  <a:tcPr marL="91450" marR="91450" marT="60975" marB="60975"/>
                </a:tc>
                <a:tc hMerge="1">
                  <a:txBody>
                    <a:bodyPr/>
                    <a:lstStyle/>
                    <a:p>
                      <a:endParaRPr lang="nl-BE"/>
                    </a:p>
                  </a:txBody>
                  <a:tcPr/>
                </a:tc>
                <a:tc hMerge="1">
                  <a:txBody>
                    <a:bodyPr/>
                    <a:lstStyle/>
                    <a:p>
                      <a:pPr marL="0" marR="0" lvl="0" indent="0" algn="l" rtl="0">
                        <a:spcBef>
                          <a:spcPts val="0"/>
                        </a:spcBef>
                        <a:buSzPct val="25000"/>
                        <a:buNone/>
                      </a:pPr>
                      <a:endParaRPr sz="2000" dirty="0"/>
                    </a:p>
                  </a:txBody>
                  <a:tcPr marL="91450" marR="91450" marT="60975" marB="60975"/>
                </a:tc>
                <a:extLst>
                  <a:ext uri="{0D108BD9-81ED-4DB2-BD59-A6C34878D82A}">
                    <a16:rowId xmlns:a16="http://schemas.microsoft.com/office/drawing/2014/main" val="10004"/>
                  </a:ext>
                </a:extLst>
              </a:tr>
              <a:tr h="540604">
                <a:tc>
                  <a:txBody>
                    <a:bodyPr/>
                    <a:lstStyle/>
                    <a:p>
                      <a:pPr marL="0" marR="0" lvl="0" indent="0" algn="l" rtl="0">
                        <a:spcBef>
                          <a:spcPts val="0"/>
                        </a:spcBef>
                        <a:buSzPct val="25000"/>
                        <a:buNone/>
                      </a:pPr>
                      <a:endParaRPr sz="2000">
                        <a:solidFill>
                          <a:schemeClr val="lt1"/>
                        </a:solidFill>
                        <a:latin typeface="Verdana"/>
                        <a:ea typeface="Verdana"/>
                        <a:cs typeface="Verdana"/>
                        <a:sym typeface="Verdana"/>
                      </a:endParaRPr>
                    </a:p>
                  </a:txBody>
                  <a:tcPr marL="0" marR="0" marT="0" marB="0"/>
                </a:tc>
                <a:tc>
                  <a:txBody>
                    <a:bodyPr/>
                    <a:lstStyle/>
                    <a:p>
                      <a:pPr marL="0" marR="0" lvl="0" indent="0" algn="l" rtl="0">
                        <a:spcBef>
                          <a:spcPts val="0"/>
                        </a:spcBef>
                        <a:buSzPct val="25000"/>
                        <a:buNone/>
                      </a:pPr>
                      <a:r>
                        <a:rPr lang="en-US" sz="2000">
                          <a:solidFill>
                            <a:schemeClr val="lt1"/>
                          </a:solidFill>
                          <a:latin typeface="Verdana"/>
                          <a:ea typeface="Verdana"/>
                          <a:cs typeface="Verdana"/>
                          <a:sym typeface="Verdana"/>
                        </a:rPr>
                        <a:t>Week 3</a:t>
                      </a:r>
                    </a:p>
                  </a:txBody>
                  <a:tcPr marL="91450" marR="91450" marT="60975" marB="60975"/>
                </a:tc>
                <a:tc gridSpan="3">
                  <a:txBody>
                    <a:bodyPr/>
                    <a:lstStyle/>
                    <a:p>
                      <a:pPr marL="0" marR="0" lvl="0" indent="0" algn="l" rtl="0">
                        <a:spcBef>
                          <a:spcPts val="0"/>
                        </a:spcBef>
                        <a:buSzPct val="25000"/>
                        <a:buNone/>
                      </a:pPr>
                      <a:r>
                        <a:rPr lang="en-US" sz="2000" dirty="0" err="1">
                          <a:solidFill>
                            <a:schemeClr val="lt1"/>
                          </a:solidFill>
                          <a:latin typeface="Verdana"/>
                          <a:ea typeface="Verdana"/>
                          <a:cs typeface="Verdana"/>
                          <a:sym typeface="Verdana"/>
                        </a:rPr>
                        <a:t>Kleuren</a:t>
                      </a:r>
                      <a:r>
                        <a:rPr lang="en-US" sz="2000" dirty="0">
                          <a:solidFill>
                            <a:schemeClr val="lt1"/>
                          </a:solidFill>
                          <a:latin typeface="Verdana"/>
                          <a:ea typeface="Verdana"/>
                          <a:cs typeface="Verdana"/>
                          <a:sym typeface="Verdana"/>
                        </a:rPr>
                        <a:t> – </a:t>
                      </a:r>
                      <a:r>
                        <a:rPr lang="en-US" sz="2000" dirty="0" err="1">
                          <a:solidFill>
                            <a:schemeClr val="lt1"/>
                          </a:solidFill>
                          <a:latin typeface="Verdana"/>
                          <a:ea typeface="Verdana"/>
                          <a:cs typeface="Verdana"/>
                          <a:sym typeface="Verdana"/>
                        </a:rPr>
                        <a:t>Tekenen</a:t>
                      </a:r>
                      <a:r>
                        <a:rPr lang="en-US" sz="2000" dirty="0">
                          <a:solidFill>
                            <a:schemeClr val="lt1"/>
                          </a:solidFill>
                          <a:latin typeface="Verdana"/>
                          <a:ea typeface="Verdana"/>
                          <a:cs typeface="Verdana"/>
                          <a:sym typeface="Verdana"/>
                        </a:rPr>
                        <a:t> – </a:t>
                      </a:r>
                      <a:r>
                        <a:rPr lang="en-US" sz="2000" dirty="0" err="1">
                          <a:solidFill>
                            <a:schemeClr val="lt1"/>
                          </a:solidFill>
                          <a:latin typeface="Verdana"/>
                          <a:ea typeface="Verdana"/>
                          <a:cs typeface="Verdana"/>
                          <a:sym typeface="Verdana"/>
                        </a:rPr>
                        <a:t>Grafieken</a:t>
                      </a:r>
                      <a:r>
                        <a:rPr lang="en-US" sz="2000" dirty="0">
                          <a:solidFill>
                            <a:schemeClr val="lt1"/>
                          </a:solidFill>
                          <a:latin typeface="Verdana"/>
                          <a:ea typeface="Verdana"/>
                          <a:cs typeface="Verdana"/>
                          <a:sym typeface="Verdana"/>
                        </a:rPr>
                        <a:t> – </a:t>
                      </a:r>
                      <a:r>
                        <a:rPr lang="en-US" sz="2000" dirty="0" err="1">
                          <a:solidFill>
                            <a:schemeClr val="lt1"/>
                          </a:solidFill>
                          <a:latin typeface="Verdana"/>
                          <a:ea typeface="Verdana"/>
                          <a:cs typeface="Verdana"/>
                          <a:sym typeface="Verdana"/>
                        </a:rPr>
                        <a:t>Schermen</a:t>
                      </a:r>
                      <a:endParaRPr lang="en-US" sz="2000" dirty="0">
                        <a:solidFill>
                          <a:schemeClr val="lt1"/>
                        </a:solidFill>
                        <a:latin typeface="Verdana"/>
                        <a:ea typeface="Verdana"/>
                        <a:cs typeface="Verdana"/>
                        <a:sym typeface="Verdana"/>
                      </a:endParaRPr>
                    </a:p>
                  </a:txBody>
                  <a:tcPr marL="91450" marR="91450" marT="60975" marB="60975"/>
                </a:tc>
                <a:tc hMerge="1">
                  <a:txBody>
                    <a:bodyPr/>
                    <a:lstStyle/>
                    <a:p>
                      <a:endParaRPr lang="nl-BE"/>
                    </a:p>
                  </a:txBody>
                  <a:tcPr/>
                </a:tc>
                <a:tc hMerge="1">
                  <a:txBody>
                    <a:bodyPr/>
                    <a:lstStyle/>
                    <a:p>
                      <a:pPr marL="0" marR="0" lvl="0" indent="0" algn="l" rtl="0">
                        <a:spcBef>
                          <a:spcPts val="0"/>
                        </a:spcBef>
                        <a:buSzPct val="25000"/>
                        <a:buNone/>
                      </a:pPr>
                      <a:endParaRPr sz="2000" dirty="0"/>
                    </a:p>
                  </a:txBody>
                  <a:tcPr marL="91450" marR="91450" marT="60975" marB="60975"/>
                </a:tc>
                <a:extLst>
                  <a:ext uri="{0D108BD9-81ED-4DB2-BD59-A6C34878D82A}">
                    <a16:rowId xmlns:a16="http://schemas.microsoft.com/office/drawing/2014/main" val="10005"/>
                  </a:ext>
                </a:extLst>
              </a:tr>
              <a:tr h="540604">
                <a:tc>
                  <a:txBody>
                    <a:bodyPr/>
                    <a:lstStyle/>
                    <a:p>
                      <a:pPr marL="0" marR="0" lvl="0" indent="0" algn="l" rtl="0">
                        <a:spcBef>
                          <a:spcPts val="0"/>
                        </a:spcBef>
                        <a:buSzPct val="25000"/>
                        <a:buNone/>
                      </a:pPr>
                      <a:endParaRPr sz="2000" dirty="0">
                        <a:solidFill>
                          <a:schemeClr val="lt1"/>
                        </a:solidFill>
                        <a:latin typeface="Verdana"/>
                        <a:ea typeface="Verdana"/>
                        <a:cs typeface="Verdana"/>
                        <a:sym typeface="Verdana"/>
                      </a:endParaRPr>
                    </a:p>
                  </a:txBody>
                  <a:tcPr marL="0" marR="0" marT="0" marB="0">
                    <a:lnB w="12700" cmpd="sng">
                      <a:noFill/>
                      <a:prstDash val="solid"/>
                    </a:lnB>
                  </a:tcPr>
                </a:tc>
                <a:tc>
                  <a:txBody>
                    <a:bodyPr/>
                    <a:lstStyle/>
                    <a:p>
                      <a:pPr marL="0" marR="0" lvl="0" indent="0" algn="l" rtl="0">
                        <a:spcBef>
                          <a:spcPts val="0"/>
                        </a:spcBef>
                        <a:buSzPct val="25000"/>
                        <a:buNone/>
                      </a:pPr>
                      <a:r>
                        <a:rPr lang="en-US" sz="2000" dirty="0">
                          <a:solidFill>
                            <a:schemeClr val="lt1"/>
                          </a:solidFill>
                          <a:latin typeface="Verdana"/>
                          <a:ea typeface="Verdana"/>
                          <a:cs typeface="Verdana"/>
                          <a:sym typeface="Verdana"/>
                        </a:rPr>
                        <a:t>Week 4</a:t>
                      </a:r>
                    </a:p>
                  </a:txBody>
                  <a:tcPr marL="91450" marR="91450" marT="60975" marB="60975">
                    <a:lnB w="12700" cmpd="sng">
                      <a:noFill/>
                      <a:prstDash val="solid"/>
                    </a:lnB>
                  </a:tcPr>
                </a:tc>
                <a:tc gridSpan="3">
                  <a:txBody>
                    <a:bodyPr/>
                    <a:lstStyle/>
                    <a:p>
                      <a:pPr marL="0" marR="0" lvl="0" indent="0" algn="l" rtl="0">
                        <a:lnSpc>
                          <a:spcPct val="100000"/>
                        </a:lnSpc>
                        <a:spcBef>
                          <a:spcPts val="0"/>
                        </a:spcBef>
                        <a:spcAft>
                          <a:spcPts val="0"/>
                        </a:spcAft>
                        <a:buClr>
                          <a:schemeClr val="lt1"/>
                        </a:buClr>
                        <a:buSzPct val="25000"/>
                        <a:buFont typeface="Verdana"/>
                        <a:buNone/>
                      </a:pPr>
                      <a:r>
                        <a:rPr lang="en-US" sz="2000" dirty="0" err="1">
                          <a:solidFill>
                            <a:schemeClr val="lt1"/>
                          </a:solidFill>
                          <a:latin typeface="Verdana"/>
                          <a:ea typeface="Verdana"/>
                          <a:cs typeface="Verdana"/>
                          <a:sym typeface="Verdana"/>
                        </a:rPr>
                        <a:t>Bestanden</a:t>
                      </a:r>
                      <a:r>
                        <a:rPr lang="en-US" sz="2000" dirty="0">
                          <a:solidFill>
                            <a:schemeClr val="lt1"/>
                          </a:solidFill>
                          <a:latin typeface="Verdana"/>
                          <a:ea typeface="Verdana"/>
                          <a:cs typeface="Verdana"/>
                          <a:sym typeface="Verdana"/>
                        </a:rPr>
                        <a:t> </a:t>
                      </a:r>
                      <a:r>
                        <a:rPr lang="en-US" sz="2000" dirty="0" err="1">
                          <a:solidFill>
                            <a:schemeClr val="lt1"/>
                          </a:solidFill>
                          <a:latin typeface="Verdana"/>
                          <a:ea typeface="Verdana"/>
                          <a:cs typeface="Verdana"/>
                          <a:sym typeface="Verdana"/>
                        </a:rPr>
                        <a:t>lezen</a:t>
                      </a:r>
                      <a:r>
                        <a:rPr lang="en-US" sz="2000" dirty="0">
                          <a:solidFill>
                            <a:schemeClr val="lt1"/>
                          </a:solidFill>
                          <a:latin typeface="Verdana"/>
                          <a:ea typeface="Verdana"/>
                          <a:cs typeface="Verdana"/>
                          <a:sym typeface="Verdana"/>
                        </a:rPr>
                        <a:t> </a:t>
                      </a:r>
                      <a:r>
                        <a:rPr lang="en-US" sz="2000" dirty="0" err="1">
                          <a:solidFill>
                            <a:schemeClr val="lt1"/>
                          </a:solidFill>
                          <a:latin typeface="Verdana"/>
                          <a:ea typeface="Verdana"/>
                          <a:cs typeface="Verdana"/>
                          <a:sym typeface="Verdana"/>
                        </a:rPr>
                        <a:t>en</a:t>
                      </a:r>
                      <a:r>
                        <a:rPr lang="en-US" sz="2000" dirty="0">
                          <a:solidFill>
                            <a:schemeClr val="lt1"/>
                          </a:solidFill>
                          <a:latin typeface="Verdana"/>
                          <a:ea typeface="Verdana"/>
                          <a:cs typeface="Verdana"/>
                          <a:sym typeface="Verdana"/>
                        </a:rPr>
                        <a:t> </a:t>
                      </a:r>
                      <a:r>
                        <a:rPr lang="en-US" sz="2000" dirty="0" err="1">
                          <a:solidFill>
                            <a:schemeClr val="lt1"/>
                          </a:solidFill>
                          <a:latin typeface="Verdana"/>
                          <a:ea typeface="Verdana"/>
                          <a:cs typeface="Verdana"/>
                          <a:sym typeface="Verdana"/>
                        </a:rPr>
                        <a:t>schrijven</a:t>
                      </a:r>
                      <a:r>
                        <a:rPr lang="en-US" sz="2000" dirty="0">
                          <a:solidFill>
                            <a:schemeClr val="lt1"/>
                          </a:solidFill>
                          <a:latin typeface="Verdana"/>
                          <a:ea typeface="Verdana"/>
                          <a:cs typeface="Verdana"/>
                          <a:sym typeface="Verdana"/>
                        </a:rPr>
                        <a:t> – Exceptions </a:t>
                      </a:r>
                      <a:r>
                        <a:rPr lang="en-US" sz="2000" dirty="0" err="1">
                          <a:solidFill>
                            <a:schemeClr val="lt1"/>
                          </a:solidFill>
                          <a:latin typeface="Verdana"/>
                          <a:ea typeface="Verdana"/>
                          <a:cs typeface="Verdana"/>
                          <a:sym typeface="Verdana"/>
                        </a:rPr>
                        <a:t>en</a:t>
                      </a:r>
                      <a:r>
                        <a:rPr lang="en-US" sz="2000" dirty="0">
                          <a:solidFill>
                            <a:schemeClr val="lt1"/>
                          </a:solidFill>
                          <a:latin typeface="Verdana"/>
                          <a:ea typeface="Verdana"/>
                          <a:cs typeface="Verdana"/>
                          <a:sym typeface="Verdana"/>
                        </a:rPr>
                        <a:t> MVP</a:t>
                      </a:r>
                    </a:p>
                  </a:txBody>
                  <a:tcPr marL="91450" marR="91450" marT="60975" marB="60975">
                    <a:lnB w="12700" cmpd="sng">
                      <a:noFill/>
                      <a:prstDash val="solid"/>
                    </a:lnB>
                  </a:tcPr>
                </a:tc>
                <a:tc hMerge="1">
                  <a:txBody>
                    <a:bodyPr/>
                    <a:lstStyle/>
                    <a:p>
                      <a:endParaRPr lang="nl-BE"/>
                    </a:p>
                  </a:txBody>
                  <a:tcPr/>
                </a:tc>
                <a:tc hMerge="1">
                  <a:txBody>
                    <a:bodyPr/>
                    <a:lstStyle/>
                    <a:p>
                      <a:pPr marL="0" marR="0" lvl="0" indent="0" algn="l" rtl="0">
                        <a:spcBef>
                          <a:spcPts val="0"/>
                        </a:spcBef>
                        <a:buSzPct val="25000"/>
                        <a:buNone/>
                      </a:pPr>
                      <a:endParaRPr sz="2000" dirty="0"/>
                    </a:p>
                  </a:txBody>
                  <a:tcPr marL="91450" marR="91450" marT="60975" marB="60975"/>
                </a:tc>
                <a:extLst>
                  <a:ext uri="{0D108BD9-81ED-4DB2-BD59-A6C34878D82A}">
                    <a16:rowId xmlns:a16="http://schemas.microsoft.com/office/drawing/2014/main" val="10006"/>
                  </a:ext>
                </a:extLst>
              </a:tr>
              <a:tr h="540604">
                <a:tc>
                  <a:txBody>
                    <a:bodyPr/>
                    <a:lstStyle/>
                    <a:p>
                      <a:pPr marL="0" marR="0" lvl="0" indent="0" algn="l" rtl="0">
                        <a:spcBef>
                          <a:spcPts val="0"/>
                        </a:spcBef>
                        <a:buSzPct val="25000"/>
                        <a:buNone/>
                      </a:pPr>
                      <a:endParaRPr sz="2000" dirty="0">
                        <a:solidFill>
                          <a:schemeClr val="lt1"/>
                        </a:solidFill>
                        <a:latin typeface="Verdana"/>
                        <a:ea typeface="Verdana"/>
                        <a:cs typeface="Verdana"/>
                        <a:sym typeface="Verdana"/>
                      </a:endParaRPr>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tx1">
                        <a:lumMod val="65000"/>
                        <a:lumOff val="35000"/>
                      </a:schemeClr>
                    </a:solidFill>
                  </a:tcPr>
                </a:tc>
                <a:tc gridSpan="4">
                  <a:txBody>
                    <a:bodyPr/>
                    <a:lstStyle/>
                    <a:p>
                      <a:pPr marL="0" marR="0" lvl="0" indent="0" algn="l" rtl="0">
                        <a:spcBef>
                          <a:spcPts val="0"/>
                        </a:spcBef>
                        <a:buSzPct val="25000"/>
                        <a:buNone/>
                      </a:pPr>
                      <a:r>
                        <a:rPr lang="en-US" sz="2000" dirty="0">
                          <a:solidFill>
                            <a:schemeClr val="lt1"/>
                          </a:solidFill>
                          <a:latin typeface="Verdana"/>
                          <a:ea typeface="Verdana"/>
                          <a:cs typeface="Verdana"/>
                          <a:sym typeface="Verdana"/>
                        </a:rPr>
                        <a:t>    </a:t>
                      </a:r>
                      <a:r>
                        <a:rPr lang="en-US" sz="2000" dirty="0" err="1">
                          <a:solidFill>
                            <a:schemeClr val="lt1"/>
                          </a:solidFill>
                          <a:latin typeface="Verdana"/>
                          <a:ea typeface="Verdana"/>
                          <a:cs typeface="Verdana"/>
                          <a:sym typeface="Verdana"/>
                        </a:rPr>
                        <a:t>Krokusvakantie</a:t>
                      </a:r>
                      <a:endParaRPr lang="en-US" sz="2000" dirty="0">
                        <a:solidFill>
                          <a:schemeClr val="lt1"/>
                        </a:solidFill>
                        <a:latin typeface="Verdana"/>
                        <a:ea typeface="Verdana"/>
                        <a:cs typeface="Verdana"/>
                        <a:sym typeface="Verdana"/>
                      </a:endParaRPr>
                    </a:p>
                  </a:txBody>
                  <a:tcPr marL="91450" marR="91450" marT="60975" marB="6097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tx1">
                        <a:lumMod val="65000"/>
                        <a:lumOff val="35000"/>
                      </a:schemeClr>
                    </a:solidFill>
                  </a:tcPr>
                </a:tc>
                <a:tc hMerge="1">
                  <a:txBody>
                    <a:bodyPr/>
                    <a:lstStyle/>
                    <a:p>
                      <a:pPr marL="0" marR="0" lvl="0" indent="0" algn="l" rtl="0">
                        <a:lnSpc>
                          <a:spcPct val="100000"/>
                        </a:lnSpc>
                        <a:spcBef>
                          <a:spcPts val="0"/>
                        </a:spcBef>
                        <a:spcAft>
                          <a:spcPts val="0"/>
                        </a:spcAft>
                        <a:buClr>
                          <a:schemeClr val="lt1"/>
                        </a:buClr>
                        <a:buSzPct val="25000"/>
                        <a:buFont typeface="Verdana"/>
                        <a:buNone/>
                      </a:pPr>
                      <a:endParaRPr lang="en-US" sz="2000" dirty="0">
                        <a:solidFill>
                          <a:schemeClr val="lt1"/>
                        </a:solidFill>
                        <a:latin typeface="Verdana"/>
                        <a:ea typeface="Verdana"/>
                        <a:cs typeface="Verdana"/>
                        <a:sym typeface="Verdana"/>
                      </a:endParaRPr>
                    </a:p>
                  </a:txBody>
                  <a:tcPr marL="91450" marR="91450" marT="60975" marB="60975"/>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3493432850"/>
                  </a:ext>
                </a:extLst>
              </a:tr>
              <a:tr h="540604">
                <a:tc>
                  <a:txBody>
                    <a:bodyPr/>
                    <a:lstStyle/>
                    <a:p>
                      <a:pPr marL="0" marR="0" lvl="0" indent="0" algn="l" rtl="0">
                        <a:spcBef>
                          <a:spcPts val="0"/>
                        </a:spcBef>
                        <a:buSzPct val="25000"/>
                        <a:buNone/>
                      </a:pPr>
                      <a:endParaRPr sz="2000">
                        <a:solidFill>
                          <a:schemeClr val="lt1"/>
                        </a:solidFill>
                        <a:latin typeface="Verdana"/>
                        <a:ea typeface="Verdana"/>
                        <a:cs typeface="Verdana"/>
                        <a:sym typeface="Verdana"/>
                      </a:endParaRPr>
                    </a:p>
                  </a:txBody>
                  <a:tcPr marL="0" marR="0" marT="0" marB="0">
                    <a:lnT w="12700" cmpd="sng">
                      <a:noFill/>
                      <a:prstDash val="solid"/>
                    </a:lnT>
                  </a:tcPr>
                </a:tc>
                <a:tc>
                  <a:txBody>
                    <a:bodyPr/>
                    <a:lstStyle/>
                    <a:p>
                      <a:pPr marL="0" marR="0" lvl="0" indent="0" algn="l" rtl="0">
                        <a:spcBef>
                          <a:spcPts val="0"/>
                        </a:spcBef>
                        <a:buSzPct val="25000"/>
                        <a:buNone/>
                      </a:pPr>
                      <a:r>
                        <a:rPr lang="en-US" sz="2000">
                          <a:solidFill>
                            <a:schemeClr val="lt1"/>
                          </a:solidFill>
                          <a:latin typeface="Verdana"/>
                          <a:ea typeface="Verdana"/>
                          <a:cs typeface="Verdana"/>
                          <a:sym typeface="Verdana"/>
                        </a:rPr>
                        <a:t>Week 5</a:t>
                      </a:r>
                    </a:p>
                  </a:txBody>
                  <a:tcPr marL="91450" marR="91450" marT="60975" marB="60975">
                    <a:lnT w="12700" cmpd="sng">
                      <a:noFill/>
                      <a:prstDash val="solid"/>
                    </a:lnT>
                  </a:tcPr>
                </a:tc>
                <a:tc gridSpan="3">
                  <a:txBody>
                    <a:bodyPr/>
                    <a:lstStyle/>
                    <a:p>
                      <a:pPr marL="0" marR="0" lvl="0" indent="0" algn="l" rtl="0">
                        <a:spcBef>
                          <a:spcPts val="0"/>
                        </a:spcBef>
                        <a:buSzPct val="25000"/>
                        <a:buNone/>
                      </a:pPr>
                      <a:r>
                        <a:rPr lang="en-US" sz="2000" dirty="0" err="1">
                          <a:solidFill>
                            <a:schemeClr val="lt1"/>
                          </a:solidFill>
                          <a:latin typeface="Verdana"/>
                          <a:ea typeface="Verdana"/>
                          <a:cs typeface="Verdana"/>
                          <a:sym typeface="Verdana"/>
                        </a:rPr>
                        <a:t>Animaties</a:t>
                      </a:r>
                      <a:r>
                        <a:rPr lang="en-US" sz="2000" dirty="0">
                          <a:solidFill>
                            <a:schemeClr val="lt1"/>
                          </a:solidFill>
                          <a:latin typeface="Verdana"/>
                          <a:ea typeface="Verdana"/>
                          <a:cs typeface="Verdana"/>
                          <a:sym typeface="Verdana"/>
                        </a:rPr>
                        <a:t> - CSS</a:t>
                      </a:r>
                    </a:p>
                  </a:txBody>
                  <a:tcPr marL="91450" marR="91450" marT="60975" marB="60975">
                    <a:lnT w="12700" cmpd="sng">
                      <a:noFill/>
                      <a:prstDash val="solid"/>
                    </a:lnT>
                  </a:tcPr>
                </a:tc>
                <a:tc hMerge="1">
                  <a:txBody>
                    <a:bodyPr/>
                    <a:lstStyle/>
                    <a:p>
                      <a:endParaRPr lang="nl-BE"/>
                    </a:p>
                  </a:txBody>
                  <a:tcPr/>
                </a:tc>
                <a:tc hMerge="1">
                  <a:txBody>
                    <a:bodyPr/>
                    <a:lstStyle/>
                    <a:p>
                      <a:pPr marL="0" marR="0" lvl="0" indent="0" algn="l" rtl="0">
                        <a:spcBef>
                          <a:spcPts val="0"/>
                        </a:spcBef>
                        <a:buSzPct val="25000"/>
                        <a:buNone/>
                      </a:pPr>
                      <a:endParaRPr sz="2000" dirty="0"/>
                    </a:p>
                  </a:txBody>
                  <a:tcPr marL="91450" marR="91450" marT="60975" marB="60975"/>
                </a:tc>
                <a:extLst>
                  <a:ext uri="{0D108BD9-81ED-4DB2-BD59-A6C34878D82A}">
                    <a16:rowId xmlns:a16="http://schemas.microsoft.com/office/drawing/2014/main" val="10007"/>
                  </a:ext>
                </a:extLst>
              </a:tr>
              <a:tr h="540604">
                <a:tc>
                  <a:txBody>
                    <a:bodyPr/>
                    <a:lstStyle/>
                    <a:p>
                      <a:pPr marL="0" marR="0" lvl="0" indent="0" algn="l" rtl="0">
                        <a:spcBef>
                          <a:spcPts val="0"/>
                        </a:spcBef>
                        <a:buSzPct val="25000"/>
                        <a:buNone/>
                      </a:pPr>
                      <a:endParaRPr sz="2000">
                        <a:solidFill>
                          <a:schemeClr val="lt1"/>
                        </a:solidFill>
                        <a:latin typeface="Verdana"/>
                        <a:ea typeface="Verdana"/>
                        <a:cs typeface="Verdana"/>
                        <a:sym typeface="Verdana"/>
                      </a:endParaRPr>
                    </a:p>
                  </a:txBody>
                  <a:tcPr marL="0" marR="0" marT="0" marB="0">
                    <a:lnB w="12700" cmpd="sng">
                      <a:noFill/>
                      <a:prstDash val="solid"/>
                    </a:lnB>
                  </a:tcPr>
                </a:tc>
                <a:tc>
                  <a:txBody>
                    <a:bodyPr/>
                    <a:lstStyle/>
                    <a:p>
                      <a:pPr marL="0" marR="0" lvl="0" indent="0" algn="l" rtl="0">
                        <a:spcBef>
                          <a:spcPts val="0"/>
                        </a:spcBef>
                        <a:buSzPct val="25000"/>
                        <a:buNone/>
                      </a:pPr>
                      <a:r>
                        <a:rPr lang="en-US" sz="2000">
                          <a:solidFill>
                            <a:schemeClr val="lt1"/>
                          </a:solidFill>
                          <a:latin typeface="Verdana"/>
                          <a:ea typeface="Verdana"/>
                          <a:cs typeface="Verdana"/>
                          <a:sym typeface="Verdana"/>
                        </a:rPr>
                        <a:t>Week 6</a:t>
                      </a:r>
                    </a:p>
                  </a:txBody>
                  <a:tcPr marL="91450" marR="91450" marT="60975" marB="60975">
                    <a:lnB w="12700" cmpd="sng">
                      <a:noFill/>
                      <a:prstDash val="solid"/>
                    </a:lnB>
                  </a:tcPr>
                </a:tc>
                <a:tc gridSpan="3">
                  <a:txBody>
                    <a:bodyPr/>
                    <a:lstStyle/>
                    <a:p>
                      <a:pPr marL="0" marR="0" lvl="0" indent="0" algn="l" rtl="0">
                        <a:spcBef>
                          <a:spcPts val="0"/>
                        </a:spcBef>
                        <a:buSzPct val="25000"/>
                        <a:buNone/>
                      </a:pPr>
                      <a:r>
                        <a:rPr lang="en-US" sz="2000" dirty="0" err="1">
                          <a:solidFill>
                            <a:schemeClr val="lt1"/>
                          </a:solidFill>
                          <a:latin typeface="Verdana"/>
                          <a:ea typeface="Verdana"/>
                          <a:cs typeface="Verdana"/>
                          <a:sym typeface="Verdana"/>
                        </a:rPr>
                        <a:t>Herhaling</a:t>
                      </a:r>
                      <a:r>
                        <a:rPr lang="en-US" sz="2000" dirty="0">
                          <a:solidFill>
                            <a:schemeClr val="lt1"/>
                          </a:solidFill>
                          <a:latin typeface="Verdana"/>
                          <a:ea typeface="Verdana"/>
                          <a:cs typeface="Verdana"/>
                          <a:sym typeface="Verdana"/>
                        </a:rPr>
                        <a:t> – Demo’s</a:t>
                      </a:r>
                    </a:p>
                  </a:txBody>
                  <a:tcPr marL="91450" marR="91450" marT="60975" marB="60975">
                    <a:lnB w="12700" cmpd="sng">
                      <a:noFill/>
                      <a:prstDash val="solid"/>
                    </a:lnB>
                  </a:tcPr>
                </a:tc>
                <a:tc hMerge="1">
                  <a:txBody>
                    <a:bodyPr/>
                    <a:lstStyle/>
                    <a:p>
                      <a:endParaRPr lang="nl-BE"/>
                    </a:p>
                  </a:txBody>
                  <a:tcPr/>
                </a:tc>
                <a:tc hMerge="1">
                  <a:txBody>
                    <a:bodyPr/>
                    <a:lstStyle/>
                    <a:p>
                      <a:pPr marL="0" marR="0" lvl="0" indent="0" algn="l" rtl="0">
                        <a:spcBef>
                          <a:spcPts val="0"/>
                        </a:spcBef>
                        <a:buSzPct val="25000"/>
                        <a:buNone/>
                      </a:pPr>
                      <a:endParaRPr sz="2000" dirty="0"/>
                    </a:p>
                  </a:txBody>
                  <a:tcPr marL="91450" marR="91450" marT="60975" marB="60975"/>
                </a:tc>
                <a:extLst>
                  <a:ext uri="{0D108BD9-81ED-4DB2-BD59-A6C34878D82A}">
                    <a16:rowId xmlns:a16="http://schemas.microsoft.com/office/drawing/2014/main" val="10008"/>
                  </a:ext>
                </a:extLst>
              </a:tr>
              <a:tr h="540604">
                <a:tc>
                  <a:txBody>
                    <a:bodyPr/>
                    <a:lstStyle/>
                    <a:p>
                      <a:pPr marL="0" marR="0" lvl="0" indent="0" algn="l" rtl="0">
                        <a:spcBef>
                          <a:spcPts val="0"/>
                        </a:spcBef>
                        <a:buSzPct val="25000"/>
                        <a:buNone/>
                      </a:pPr>
                      <a:endParaRPr sz="2000" dirty="0">
                        <a:solidFill>
                          <a:schemeClr val="lt1"/>
                        </a:solidFill>
                        <a:latin typeface="Verdana"/>
                        <a:ea typeface="Verdana"/>
                        <a:cs typeface="Verdana"/>
                        <a:sym typeface="Verdana"/>
                      </a:endParaRPr>
                    </a:p>
                  </a:txBody>
                  <a:tcPr marL="91450" marR="91450" marT="60975" marB="6097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gridSpan="3">
                  <a:txBody>
                    <a:bodyPr/>
                    <a:lstStyle/>
                    <a:p>
                      <a:pPr marL="0" marR="0" lvl="0" indent="0" algn="l" rtl="0">
                        <a:spcBef>
                          <a:spcPts val="0"/>
                        </a:spcBef>
                        <a:buSzPct val="25000"/>
                        <a:buNone/>
                      </a:pPr>
                      <a:r>
                        <a:rPr lang="en-US" sz="2000" dirty="0">
                          <a:solidFill>
                            <a:schemeClr val="lt1"/>
                          </a:solidFill>
                          <a:latin typeface="Verdana"/>
                          <a:ea typeface="Verdana"/>
                          <a:cs typeface="Verdana"/>
                          <a:sym typeface="Verdana"/>
                        </a:rPr>
                        <a:t>    </a:t>
                      </a:r>
                      <a:r>
                        <a:rPr lang="en-US" sz="2000" dirty="0" err="1">
                          <a:solidFill>
                            <a:schemeClr val="lt1"/>
                          </a:solidFill>
                          <a:latin typeface="Verdana"/>
                          <a:ea typeface="Verdana"/>
                          <a:cs typeface="Verdana"/>
                          <a:sym typeface="Verdana"/>
                        </a:rPr>
                        <a:t>Examen</a:t>
                      </a:r>
                      <a:endParaRPr lang="en-US" sz="2000" dirty="0">
                        <a:solidFill>
                          <a:schemeClr val="lt1"/>
                        </a:solidFill>
                        <a:latin typeface="Verdana"/>
                        <a:ea typeface="Verdana"/>
                        <a:cs typeface="Verdana"/>
                        <a:sym typeface="Verdana"/>
                      </a:endParaRPr>
                    </a:p>
                  </a:txBody>
                  <a:tcPr marL="91450" marR="91450" marT="60975" marB="6097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hMerge="1">
                  <a:txBody>
                    <a:bodyPr/>
                    <a:lstStyle/>
                    <a:p>
                      <a:endParaRPr lang="nl-BE"/>
                    </a:p>
                  </a:txBody>
                  <a:tcPr/>
                </a:tc>
                <a:tc hMerge="1">
                  <a:txBody>
                    <a:bodyPr/>
                    <a:lstStyle/>
                    <a:p>
                      <a:endParaRPr lang="nl-BE"/>
                    </a:p>
                  </a:txBody>
                  <a:tcPr/>
                </a:tc>
                <a:tc>
                  <a:txBody>
                    <a:bodyPr/>
                    <a:lstStyle/>
                    <a:p>
                      <a:pPr marL="0" marR="0" lvl="0" indent="0" algn="l" rtl="0">
                        <a:spcBef>
                          <a:spcPts val="0"/>
                        </a:spcBef>
                        <a:buSzPct val="25000"/>
                        <a:buNone/>
                      </a:pPr>
                      <a:endParaRPr sz="2000" dirty="0"/>
                    </a:p>
                  </a:txBody>
                  <a:tcPr marL="91450" marR="91450" marT="60975" marB="6097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9"/>
                  </a:ext>
                </a:extLst>
              </a:tr>
            </a:tbl>
          </a:graphicData>
        </a:graphic>
      </p:graphicFrame>
      <p:sp>
        <p:nvSpPr>
          <p:cNvPr id="314" name="Shape 314"/>
          <p:cNvSpPr/>
          <p:nvPr/>
        </p:nvSpPr>
        <p:spPr>
          <a:xfrm>
            <a:off x="-9526" y="2924444"/>
            <a:ext cx="466800" cy="431700"/>
          </a:xfrm>
          <a:prstGeom prst="rightArrow">
            <a:avLst>
              <a:gd name="adj1" fmla="val 50000"/>
              <a:gd name="adj2" fmla="val 50000"/>
            </a:avLst>
          </a:prstGeom>
          <a:solidFill>
            <a:schemeClr val="accent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15" name="Shape 315"/>
          <p:cNvSpPr/>
          <p:nvPr/>
        </p:nvSpPr>
        <p:spPr>
          <a:xfrm rot="10800000">
            <a:off x="8694490" y="2924545"/>
            <a:ext cx="466800" cy="431700"/>
          </a:xfrm>
          <a:prstGeom prst="rightArrow">
            <a:avLst>
              <a:gd name="adj1" fmla="val 50000"/>
              <a:gd name="adj2" fmla="val 50000"/>
            </a:avLst>
          </a:prstGeom>
          <a:solidFill>
            <a:schemeClr val="accent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79792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p:txBody>
          <a:bodyPr/>
          <a:lstStyle/>
          <a:p>
            <a:pPr lvl="0"/>
            <a:r>
              <a:rPr lang="en-US">
                <a:sym typeface="Verdana"/>
              </a:rPr>
              <a:t>Agenda deze week</a:t>
            </a:r>
            <a:endParaRPr lang="en-US" dirty="0">
              <a:sym typeface="Verdana"/>
            </a:endParaRPr>
          </a:p>
        </p:txBody>
      </p:sp>
      <p:pic>
        <p:nvPicPr>
          <p:cNvPr id="322" name="Shape 322"/>
          <p:cNvPicPr preferRelativeResize="0">
            <a:picLocks noChangeAspect="1"/>
          </p:cNvPicPr>
          <p:nvPr/>
        </p:nvPicPr>
        <p:blipFill rotWithShape="1">
          <a:blip r:embed="rId3">
            <a:alphaModFix/>
          </a:blip>
          <a:srcRect/>
          <a:stretch/>
        </p:blipFill>
        <p:spPr>
          <a:xfrm>
            <a:off x="7659703" y="848564"/>
            <a:ext cx="1074300" cy="1074300"/>
          </a:xfrm>
          <a:prstGeom prst="rect">
            <a:avLst/>
          </a:prstGeom>
          <a:noFill/>
          <a:ln>
            <a:noFill/>
          </a:ln>
        </p:spPr>
      </p:pic>
      <p:sp>
        <p:nvSpPr>
          <p:cNvPr id="2" name="Rectangle 1"/>
          <p:cNvSpPr/>
          <p:nvPr/>
        </p:nvSpPr>
        <p:spPr>
          <a:xfrm>
            <a:off x="578946" y="3227548"/>
            <a:ext cx="6170565" cy="825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sysClr val="windowText" lastClr="000000"/>
              </a:solidFill>
              <a:effectLst/>
              <a:uLnTx/>
              <a:uFillTx/>
            </a:endParaRPr>
          </a:p>
        </p:txBody>
      </p:sp>
      <p:sp>
        <p:nvSpPr>
          <p:cNvPr id="6" name="Shape 321"/>
          <p:cNvSpPr txBox="1">
            <a:spLocks/>
          </p:cNvSpPr>
          <p:nvPr/>
        </p:nvSpPr>
        <p:spPr>
          <a:xfrm>
            <a:off x="580475" y="1507239"/>
            <a:ext cx="6169037" cy="4033403"/>
          </a:xfrm>
          <a:prstGeom prst="rect">
            <a:avLst/>
          </a:prstGeom>
        </p:spPr>
        <p:txBody>
          <a:bodyPr vert="horz" wrap="square" lIns="91440" tIns="45720" rIns="91440" bIns="45720" rtlCol="0">
            <a:noAutofit/>
          </a:bodyPr>
          <a:lstStyle>
            <a:defPPr marR="0" lvl="0" algn="l" rtl="0">
              <a:lnSpc>
                <a:spcPct val="100000"/>
              </a:lnSpc>
              <a:spcBef>
                <a:spcPts val="0"/>
              </a:spcBef>
              <a:spcAft>
                <a:spcPts val="0"/>
              </a:spcAft>
            </a:defPPr>
            <a:lvl1pPr marL="342900" marR="0" lvl="0" indent="-342900" algn="l" rtl="0" eaLnBrk="1" hangingPunct="1">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eaLnBrk="1" hangingPunct="1">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eaLnBrk="1" hangingPunct="1">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eaLnBrk="1" hangingPunct="1">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eaLnBrk="1" hangingPunct="1">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eaLnBrk="1" hangingPunct="1">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buClr>
                <a:schemeClr val="lt1"/>
              </a:buClr>
              <a:buSzPct val="100000"/>
            </a:pPr>
            <a:r>
              <a:rPr lang="en-US" dirty="0" err="1">
                <a:solidFill>
                  <a:schemeClr val="bg1">
                    <a:lumMod val="50000"/>
                  </a:schemeClr>
                </a:solidFill>
                <a:latin typeface="Verdana"/>
                <a:ea typeface="Verdana"/>
                <a:cs typeface="Verdana"/>
                <a:sym typeface="Verdana"/>
              </a:rPr>
              <a:t>Tekenen</a:t>
            </a:r>
            <a:endParaRPr lang="en-US" dirty="0">
              <a:solidFill>
                <a:schemeClr val="bg1">
                  <a:lumMod val="50000"/>
                </a:schemeClr>
              </a:solidFill>
              <a:latin typeface="Verdana"/>
              <a:ea typeface="Verdana"/>
              <a:cs typeface="Verdana"/>
              <a:sym typeface="Verdana"/>
            </a:endParaRPr>
          </a:p>
          <a:p>
            <a:pPr lvl="2">
              <a:buClr>
                <a:schemeClr val="lt1"/>
              </a:buClr>
              <a:buSzPct val="100000"/>
            </a:pPr>
            <a:r>
              <a:rPr lang="en-US" dirty="0">
                <a:solidFill>
                  <a:schemeClr val="bg1">
                    <a:lumMod val="50000"/>
                  </a:schemeClr>
                </a:solidFill>
                <a:latin typeface="Verdana"/>
                <a:ea typeface="Verdana"/>
                <a:cs typeface="Verdana"/>
                <a:sym typeface="Verdana"/>
              </a:rPr>
              <a:t>Canvas </a:t>
            </a:r>
            <a:r>
              <a:rPr lang="en-US" dirty="0" err="1">
                <a:solidFill>
                  <a:schemeClr val="bg1">
                    <a:lumMod val="50000"/>
                  </a:schemeClr>
                </a:solidFill>
                <a:latin typeface="Verdana"/>
                <a:ea typeface="Verdana"/>
                <a:cs typeface="Verdana"/>
                <a:sym typeface="Verdana"/>
              </a:rPr>
              <a:t>en</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GraphicsContext</a:t>
            </a:r>
            <a:endParaRPr lang="en-US" dirty="0">
              <a:solidFill>
                <a:schemeClr val="bg1">
                  <a:lumMod val="50000"/>
                </a:schemeClr>
              </a:solidFill>
              <a:latin typeface="Verdana"/>
              <a:ea typeface="Verdana"/>
              <a:cs typeface="Verdana"/>
              <a:sym typeface="Verdana"/>
            </a:endParaRPr>
          </a:p>
          <a:p>
            <a:pPr>
              <a:spcAft>
                <a:spcPts val="0"/>
              </a:spcAft>
              <a:buClr>
                <a:schemeClr val="lt1"/>
              </a:buClr>
              <a:buSzPct val="100000"/>
            </a:pPr>
            <a:r>
              <a:rPr lang="en-US" dirty="0" err="1">
                <a:solidFill>
                  <a:schemeClr val="bg1">
                    <a:lumMod val="50000"/>
                  </a:schemeClr>
                </a:solidFill>
                <a:latin typeface="Verdana"/>
                <a:ea typeface="Verdana"/>
                <a:cs typeface="Verdana"/>
                <a:sym typeface="Verdana"/>
              </a:rPr>
              <a:t>Grafieken</a:t>
            </a:r>
            <a:endParaRPr lang="en-US" dirty="0">
              <a:solidFill>
                <a:schemeClr val="bg1">
                  <a:lumMod val="50000"/>
                </a:schemeClr>
              </a:solidFill>
              <a:latin typeface="Verdana"/>
              <a:ea typeface="Verdana"/>
              <a:cs typeface="Verdana"/>
              <a:sym typeface="Verdana"/>
            </a:endParaRPr>
          </a:p>
          <a:p>
            <a:pPr lvl="2">
              <a:buClr>
                <a:schemeClr val="lt1"/>
              </a:buClr>
              <a:buSzPct val="100000"/>
            </a:pPr>
            <a:r>
              <a:rPr lang="en-US" dirty="0">
                <a:solidFill>
                  <a:schemeClr val="bg1">
                    <a:lumMod val="50000"/>
                  </a:schemeClr>
                </a:solidFill>
                <a:latin typeface="Verdana"/>
                <a:ea typeface="Verdana"/>
                <a:cs typeface="Verdana"/>
                <a:sym typeface="Verdana"/>
              </a:rPr>
              <a:t>Chart – </a:t>
            </a:r>
            <a:r>
              <a:rPr lang="en-US" dirty="0" err="1">
                <a:solidFill>
                  <a:schemeClr val="bg1">
                    <a:lumMod val="50000"/>
                  </a:schemeClr>
                </a:solidFill>
                <a:latin typeface="Verdana"/>
                <a:ea typeface="Verdana"/>
                <a:cs typeface="Verdana"/>
                <a:sym typeface="Verdana"/>
              </a:rPr>
              <a:t>PieChart</a:t>
            </a:r>
            <a:r>
              <a:rPr lang="en-US" dirty="0">
                <a:solidFill>
                  <a:schemeClr val="bg1">
                    <a:lumMod val="50000"/>
                  </a:schemeClr>
                </a:solidFill>
                <a:latin typeface="Verdana"/>
                <a:ea typeface="Verdana"/>
                <a:cs typeface="Verdana"/>
                <a:sym typeface="Verdana"/>
              </a:rPr>
              <a:t> – </a:t>
            </a:r>
            <a:r>
              <a:rPr lang="en-US" dirty="0" err="1">
                <a:solidFill>
                  <a:schemeClr val="bg1">
                    <a:lumMod val="50000"/>
                  </a:schemeClr>
                </a:solidFill>
                <a:latin typeface="Verdana"/>
                <a:ea typeface="Verdana"/>
                <a:cs typeface="Verdana"/>
                <a:sym typeface="Verdana"/>
              </a:rPr>
              <a:t>LineChart</a:t>
            </a:r>
            <a:endParaRPr lang="en-US" dirty="0">
              <a:solidFill>
                <a:schemeClr val="bg1">
                  <a:lumMod val="50000"/>
                </a:schemeClr>
              </a:solidFill>
              <a:latin typeface="Verdana"/>
              <a:ea typeface="Verdana"/>
              <a:cs typeface="Verdana"/>
              <a:sym typeface="Verdana"/>
            </a:endParaRPr>
          </a:p>
          <a:p>
            <a:pPr>
              <a:spcAft>
                <a:spcPts val="0"/>
              </a:spcAft>
              <a:buClr>
                <a:schemeClr val="lt1"/>
              </a:buClr>
              <a:buSzPct val="100000"/>
            </a:pPr>
            <a:r>
              <a:rPr lang="en-US" dirty="0" err="1">
                <a:solidFill>
                  <a:schemeClr val="lt1"/>
                </a:solidFill>
                <a:latin typeface="Verdana"/>
                <a:ea typeface="Verdana"/>
                <a:cs typeface="Verdana"/>
                <a:sym typeface="Verdana"/>
              </a:rPr>
              <a:t>Meerdere</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schermen</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en</a:t>
            </a:r>
            <a:r>
              <a:rPr lang="en-US" dirty="0">
                <a:solidFill>
                  <a:schemeClr val="lt1"/>
                </a:solidFill>
                <a:latin typeface="Verdana"/>
                <a:ea typeface="Verdana"/>
                <a:cs typeface="Verdana"/>
                <a:sym typeface="Verdana"/>
              </a:rPr>
              <a:t> MVP</a:t>
            </a:r>
          </a:p>
          <a:p>
            <a:pPr lvl="2">
              <a:buClr>
                <a:schemeClr val="lt1"/>
              </a:buClr>
              <a:buSzPct val="100000"/>
            </a:pPr>
            <a:r>
              <a:rPr lang="en-US" dirty="0" err="1">
                <a:solidFill>
                  <a:schemeClr val="lt1"/>
                </a:solidFill>
                <a:latin typeface="Verdana"/>
                <a:ea typeface="Verdana"/>
                <a:cs typeface="Verdana"/>
                <a:sym typeface="Verdana"/>
              </a:rPr>
              <a:t>Voorbeeld</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ganzenbord</a:t>
            </a:r>
            <a:endParaRPr lang="en-US" dirty="0">
              <a:solidFill>
                <a:schemeClr val="lt1"/>
              </a:solidFill>
              <a:latin typeface="Verdana"/>
              <a:ea typeface="Verdana"/>
              <a:cs typeface="Verdana"/>
              <a:sym typeface="Verdana"/>
            </a:endParaRPr>
          </a:p>
          <a:p>
            <a:pPr lvl="1">
              <a:spcAft>
                <a:spcPts val="1000"/>
              </a:spcAft>
              <a:buClr>
                <a:schemeClr val="lt1"/>
              </a:buClr>
              <a:buSzPct val="100000"/>
            </a:pPr>
            <a:r>
              <a:rPr lang="en-US" sz="2400" dirty="0">
                <a:solidFill>
                  <a:schemeClr val="lt1"/>
                </a:solidFill>
                <a:latin typeface="Verdana"/>
                <a:ea typeface="Verdana"/>
                <a:cs typeface="Verdana"/>
                <a:sym typeface="Verdana"/>
              </a:rPr>
              <a:t>Background</a:t>
            </a:r>
          </a:p>
          <a:p>
            <a:pPr>
              <a:spcBef>
                <a:spcPts val="600"/>
              </a:spcBef>
              <a:spcAft>
                <a:spcPts val="0"/>
              </a:spcAft>
              <a:buClr>
                <a:schemeClr val="lt1"/>
              </a:buClr>
              <a:buSzPct val="100000"/>
            </a:pPr>
            <a:r>
              <a:rPr lang="en-US" dirty="0">
                <a:solidFill>
                  <a:schemeClr val="lt1"/>
                </a:solidFill>
                <a:latin typeface="Verdana"/>
                <a:ea typeface="Verdana"/>
                <a:cs typeface="Verdana"/>
                <a:sym typeface="Verdana"/>
              </a:rPr>
              <a:t>Project</a:t>
            </a:r>
          </a:p>
          <a:p>
            <a:pPr lvl="2">
              <a:spcBef>
                <a:spcPts val="600"/>
              </a:spcBef>
              <a:buClr>
                <a:schemeClr val="lt1"/>
              </a:buClr>
              <a:buSzPct val="100000"/>
            </a:pPr>
            <a:r>
              <a:rPr lang="en-US" dirty="0">
                <a:solidFill>
                  <a:schemeClr val="lt1"/>
                </a:solidFill>
                <a:latin typeface="Verdana"/>
                <a:ea typeface="Verdana"/>
                <a:cs typeface="Verdana"/>
                <a:sym typeface="Verdana"/>
              </a:rPr>
              <a:t>Focus op graphics </a:t>
            </a:r>
            <a:r>
              <a:rPr lang="en-US" dirty="0" err="1">
                <a:solidFill>
                  <a:schemeClr val="lt1"/>
                </a:solidFill>
                <a:latin typeface="Verdana"/>
                <a:ea typeface="Verdana"/>
                <a:cs typeface="Verdana"/>
                <a:sym typeface="Verdana"/>
              </a:rPr>
              <a:t>en</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meerdere</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schermen</a:t>
            </a:r>
            <a:endParaRPr lang="en-US"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50365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8" name="Shape 858"/>
          <p:cNvSpPr txBox="1">
            <a:spLocks noGrp="1"/>
          </p:cNvSpPr>
          <p:nvPr>
            <p:ph idx="1"/>
          </p:nvPr>
        </p:nvSpPr>
        <p:spPr>
          <a:xfrm>
            <a:off x="628650" y="1398753"/>
            <a:ext cx="7886700" cy="2367335"/>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b="0" i="0" u="none" strike="noStrike" cap="none" dirty="0" err="1">
                <a:solidFill>
                  <a:schemeClr val="dk1"/>
                </a:solidFill>
                <a:latin typeface="Verdana"/>
                <a:ea typeface="Verdana"/>
                <a:cs typeface="Verdana"/>
                <a:sym typeface="Verdana"/>
              </a:rPr>
              <a:t>Schrijven</a:t>
            </a:r>
            <a:r>
              <a:rPr lang="en-US" b="0" i="0" u="none" strike="noStrike" cap="none" dirty="0">
                <a:solidFill>
                  <a:schemeClr val="dk1"/>
                </a:solidFill>
                <a:latin typeface="Verdana"/>
                <a:ea typeface="Verdana"/>
                <a:cs typeface="Verdana"/>
                <a:sym typeface="Verdana"/>
              </a:rPr>
              <a:t> we </a:t>
            </a:r>
            <a:r>
              <a:rPr lang="en-US" b="0" i="0" u="none" strike="noStrike" cap="none" dirty="0" err="1">
                <a:solidFill>
                  <a:schemeClr val="dk1"/>
                </a:solidFill>
                <a:latin typeface="Verdana"/>
                <a:ea typeface="Verdana"/>
                <a:cs typeface="Verdana"/>
                <a:sym typeface="Verdana"/>
              </a:rPr>
              <a:t>een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uitgebreide</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applicatie</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dan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zijn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er</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meestal</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meerdere</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schermen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bij</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betrokken</a:t>
            </a:r>
            <a:r>
              <a:rPr lang="en-US" b="0" i="0" u="none" strike="noStrike" cap="none" dirty="0">
                <a:solidFill>
                  <a:schemeClr val="dk1"/>
                </a:solidFill>
                <a:latin typeface="Verdana"/>
                <a:ea typeface="Verdana"/>
                <a:cs typeface="Verdana"/>
                <a:sym typeface="Verdana"/>
              </a:rPr>
              <a:t>.</a:t>
            </a:r>
          </a:p>
          <a:p>
            <a:pPr marL="0" marR="0" lvl="0" indent="0" algn="l" rtl="0">
              <a:spcBef>
                <a:spcPts val="0"/>
              </a:spcBef>
              <a:spcAft>
                <a:spcPts val="0"/>
              </a:spcAft>
              <a:buClr>
                <a:schemeClr val="dk1"/>
              </a:buClr>
              <a:buSzPct val="100000"/>
              <a:buNone/>
            </a:pPr>
            <a:endParaRPr lang="en-US" b="0" i="0" u="none" strike="noStrike" cap="none"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b="0" i="0" u="none" strike="noStrike" cap="none" dirty="0">
                <a:solidFill>
                  <a:schemeClr val="dk1"/>
                </a:solidFill>
                <a:latin typeface="Verdana"/>
                <a:ea typeface="Verdana"/>
                <a:cs typeface="Verdana"/>
                <a:sym typeface="Verdana"/>
              </a:rPr>
              <a:t>We </a:t>
            </a:r>
            <a:r>
              <a:rPr lang="en-US" b="0" i="0" u="none" strike="noStrike" cap="none" dirty="0" err="1">
                <a:solidFill>
                  <a:schemeClr val="dk1"/>
                </a:solidFill>
                <a:latin typeface="Verdana"/>
                <a:ea typeface="Verdana"/>
                <a:cs typeface="Verdana"/>
                <a:sym typeface="Verdana"/>
              </a:rPr>
              <a:t>bestuderen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aan</a:t>
            </a:r>
            <a:r>
              <a:rPr lang="en-US" b="0" i="0" u="none" strike="noStrike" cap="none" dirty="0">
                <a:solidFill>
                  <a:schemeClr val="dk1"/>
                </a:solidFill>
                <a:latin typeface="Verdana"/>
                <a:ea typeface="Verdana"/>
                <a:cs typeface="Verdana"/>
                <a:sym typeface="Verdana"/>
              </a:rPr>
              <a:t> de hand van </a:t>
            </a:r>
            <a:r>
              <a:rPr lang="en-US" b="0" i="0" u="none" strike="noStrike" cap="none" dirty="0" err="1">
                <a:solidFill>
                  <a:schemeClr val="dk1"/>
                </a:solidFill>
                <a:latin typeface="Verdana"/>
                <a:ea typeface="Verdana"/>
                <a:cs typeface="Verdana"/>
                <a:sym typeface="Verdana"/>
              </a:rPr>
              <a:t>een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voorbeeld</a:t>
            </a:r>
            <a:r>
              <a:rPr lang="en-US" b="0" i="0" u="none" strike="noStrike" cap="none" dirty="0">
                <a:solidFill>
                  <a:schemeClr val="dk1"/>
                </a:solidFill>
                <a:latin typeface="Verdana"/>
                <a:ea typeface="Verdana"/>
                <a:cs typeface="Verdana"/>
                <a:sym typeface="Verdana"/>
              </a:rPr>
              <a:t> hoe we </a:t>
            </a:r>
            <a:r>
              <a:rPr lang="en-US" b="0" i="0" u="none" strike="noStrike" cap="none" dirty="0" err="1">
                <a:solidFill>
                  <a:schemeClr val="dk1"/>
                </a:solidFill>
                <a:latin typeface="Verdana"/>
                <a:ea typeface="Verdana"/>
                <a:cs typeface="Verdana"/>
                <a:sym typeface="Verdana"/>
              </a:rPr>
              <a:t>dit</a:t>
            </a:r>
            <a:r>
              <a:rPr lang="en-US" b="0" i="0" u="none" strike="noStrike" cap="none" dirty="0">
                <a:solidFill>
                  <a:schemeClr val="dk1"/>
                </a:solidFill>
                <a:latin typeface="Verdana"/>
                <a:ea typeface="Verdana"/>
                <a:cs typeface="Verdana"/>
                <a:sym typeface="Verdana"/>
              </a:rPr>
              <a:t> best via MVP </a:t>
            </a:r>
            <a:r>
              <a:rPr lang="en-US" b="0" i="0" u="none" strike="noStrike" cap="none" dirty="0" err="1">
                <a:solidFill>
                  <a:schemeClr val="dk1"/>
                </a:solidFill>
                <a:latin typeface="Verdana"/>
                <a:ea typeface="Verdana"/>
                <a:cs typeface="Verdana"/>
                <a:sym typeface="Verdana"/>
              </a:rPr>
              <a:t>kunnen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implementeren</a:t>
            </a:r>
            <a:r>
              <a:rPr lang="en-US" b="0" i="0" u="none" strike="noStrike" cap="none" dirty="0">
                <a:solidFill>
                  <a:schemeClr val="dk1"/>
                </a:solidFill>
                <a:latin typeface="Verdana"/>
                <a:ea typeface="Verdana"/>
                <a:cs typeface="Verdana"/>
                <a:sym typeface="Verdana"/>
              </a:rPr>
              <a:t>!</a:t>
            </a:r>
          </a:p>
        </p:txBody>
      </p:sp>
      <p:pic>
        <p:nvPicPr>
          <p:cNvPr id="859" name="Shape 859"/>
          <p:cNvPicPr preferRelativeResize="0">
            <a:picLocks noChangeAspect="1"/>
          </p:cNvPicPr>
          <p:nvPr/>
        </p:nvPicPr>
        <p:blipFill rotWithShape="1">
          <a:blip r:embed="rId3">
            <a:alphaModFix/>
          </a:blip>
          <a:stretch/>
        </p:blipFill>
        <p:spPr>
          <a:xfrm>
            <a:off x="6267188" y="4703736"/>
            <a:ext cx="2876812" cy="2154264"/>
          </a:xfrm>
          <a:prstGeom prst="rect">
            <a:avLst/>
          </a:prstGeom>
          <a:noFill/>
          <a:ln>
            <a:noFill/>
          </a:ln>
        </p:spPr>
      </p:pic>
      <p:sp>
        <p:nvSpPr>
          <p:cNvPr id="2" name="Title 1"/>
          <p:cNvSpPr>
            <a:spLocks noGrp="1"/>
          </p:cNvSpPr>
          <p:nvPr>
            <p:ph type="title"/>
          </p:nvPr>
        </p:nvSpPr>
        <p:spPr/>
        <p:txBody>
          <a:bodyPr/>
          <a:lstStyle/>
          <a:p>
            <a:r>
              <a:rPr lang="nl-BE" dirty="0"/>
              <a:t>Meerdere schermen en MVP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Shape 865"/>
          <p:cNvSpPr txBox="1">
            <a:spLocks noGrp="1"/>
          </p:cNvSpPr>
          <p:nvPr>
            <p:ph idx="1"/>
          </p:nvPr>
        </p:nvSpPr>
        <p:spPr>
          <a:xfrm>
            <a:off x="578947" y="1041842"/>
            <a:ext cx="4954750" cy="3701172"/>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2000" b="0" i="0" u="none" strike="noStrike" cap="none" dirty="0">
                <a:solidFill>
                  <a:schemeClr val="dk1"/>
                </a:solidFill>
                <a:latin typeface="Verdana"/>
                <a:ea typeface="Verdana"/>
                <a:cs typeface="Verdana"/>
                <a:sym typeface="Verdana"/>
              </a:rPr>
              <a:t>De </a:t>
            </a:r>
            <a:r>
              <a:rPr lang="en-US" sz="2000" b="0" i="0" u="none" strike="noStrike" cap="none" dirty="0" err="1">
                <a:solidFill>
                  <a:schemeClr val="dk1"/>
                </a:solidFill>
                <a:latin typeface="Verdana"/>
                <a:ea typeface="Verdana"/>
                <a:cs typeface="Verdana"/>
                <a:sym typeface="Verdana"/>
              </a:rPr>
              <a:t>ganzenbord</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applicatie</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heeft</a:t>
            </a:r>
            <a:endParaRPr lang="en-US" sz="2000" b="0" i="0" u="none" strike="noStrike" cap="none" dirty="0">
              <a:solidFill>
                <a:schemeClr val="dk1"/>
              </a:solidFill>
              <a:latin typeface="Verdana"/>
              <a:ea typeface="Verdana"/>
              <a:cs typeface="Verdana"/>
              <a:sym typeface="Verdana"/>
            </a:endParaRPr>
          </a:p>
          <a:p>
            <a:pPr marL="357188" marR="0" lvl="1" indent="-179388" algn="l" rtl="0">
              <a:spcBef>
                <a:spcPts val="1000"/>
              </a:spcBef>
              <a:spcAft>
                <a:spcPts val="0"/>
              </a:spcAft>
              <a:buClr>
                <a:schemeClr val="dk1"/>
              </a:buClr>
              <a:buSzPct val="100000"/>
              <a:buFont typeface="Arial"/>
              <a:buChar char="–"/>
            </a:pPr>
            <a:r>
              <a:rPr lang="en-US" b="1" i="0" u="none" strike="noStrike" cap="none" dirty="0" err="1">
                <a:solidFill>
                  <a:schemeClr val="dk1"/>
                </a:solidFill>
                <a:latin typeface="Verdana"/>
                <a:ea typeface="Verdana"/>
                <a:cs typeface="Verdana"/>
                <a:sym typeface="Verdana"/>
              </a:rPr>
              <a:t>Een</a:t>
            </a:r>
            <a:r>
              <a:rPr lang="en-US" b="1" i="0" u="none" strike="noStrike" cap="none" dirty="0">
                <a:solidFill>
                  <a:schemeClr val="dk1"/>
                </a:solidFill>
                <a:latin typeface="Verdana"/>
                <a:ea typeface="Verdana"/>
                <a:cs typeface="Verdana"/>
                <a:sym typeface="Verdana"/>
              </a:rPr>
              <a:t> </a:t>
            </a:r>
            <a:r>
              <a:rPr lang="en-US" b="1" i="0" u="none" strike="noStrike" cap="none" dirty="0" err="1">
                <a:solidFill>
                  <a:schemeClr val="dk1"/>
                </a:solidFill>
                <a:latin typeface="Verdana"/>
                <a:ea typeface="Verdana"/>
                <a:cs typeface="Verdana"/>
                <a:sym typeface="Verdana"/>
              </a:rPr>
              <a:t>startscherm</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toont</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een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startknop</a:t>
            </a:r>
            <a:r>
              <a:rPr lang="en-US" b="0" i="0" u="none" strike="noStrike" cap="none" dirty="0">
                <a:solidFill>
                  <a:schemeClr val="dk1"/>
                </a:solidFill>
                <a:latin typeface="Verdana"/>
                <a:ea typeface="Verdana"/>
                <a:cs typeface="Verdana"/>
                <a:sym typeface="Verdana"/>
              </a:rPr>
              <a:t> in de </a:t>
            </a:r>
            <a:r>
              <a:rPr lang="en-US" b="0" i="0" u="none" strike="noStrike" cap="none" dirty="0" err="1">
                <a:solidFill>
                  <a:schemeClr val="dk1"/>
                </a:solidFill>
                <a:latin typeface="Verdana"/>
                <a:ea typeface="Verdana"/>
                <a:cs typeface="Verdana"/>
                <a:sym typeface="Verdana"/>
              </a:rPr>
              <a:t>primaryStage</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druk</a:t>
            </a:r>
            <a:r>
              <a:rPr lang="en-US" b="0" i="0" u="none" strike="noStrike" cap="none" dirty="0">
                <a:solidFill>
                  <a:schemeClr val="dk1"/>
                </a:solidFill>
                <a:latin typeface="Verdana"/>
                <a:ea typeface="Verdana"/>
                <a:cs typeface="Verdana"/>
                <a:sym typeface="Verdana"/>
              </a:rPr>
              <a:t> je op de knop </a:t>
            </a:r>
            <a:r>
              <a:rPr lang="en-US" b="0" i="0" u="none" strike="noStrike" cap="none" dirty="0" err="1">
                <a:solidFill>
                  <a:schemeClr val="dk1"/>
                </a:solidFill>
                <a:latin typeface="Verdana"/>
                <a:ea typeface="Verdana"/>
                <a:cs typeface="Verdana"/>
                <a:sym typeface="Verdana"/>
              </a:rPr>
              <a:t>dan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wordt</a:t>
            </a:r>
            <a:r>
              <a:rPr lang="en-US" b="0" i="0" u="none" strike="noStrike" cap="none" dirty="0">
                <a:solidFill>
                  <a:schemeClr val="dk1"/>
                </a:solidFill>
                <a:latin typeface="Verdana"/>
                <a:ea typeface="Verdana"/>
                <a:cs typeface="Verdana"/>
                <a:sym typeface="Verdana"/>
              </a:rPr>
              <a:t> het </a:t>
            </a:r>
            <a:r>
              <a:rPr lang="en-US" b="0" i="0" u="none" strike="noStrike" cap="none" dirty="0" err="1">
                <a:solidFill>
                  <a:schemeClr val="dk1"/>
                </a:solidFill>
                <a:latin typeface="Verdana"/>
                <a:ea typeface="Verdana"/>
                <a:cs typeface="Verdana"/>
                <a:sym typeface="Verdana"/>
              </a:rPr>
              <a:t>startscherm</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vervangen</a:t>
            </a:r>
            <a:r>
              <a:rPr lang="en-US" b="0" i="0" u="none" strike="noStrike" cap="none" dirty="0">
                <a:solidFill>
                  <a:schemeClr val="dk1"/>
                </a:solidFill>
                <a:latin typeface="Verdana"/>
                <a:ea typeface="Verdana"/>
                <a:cs typeface="Verdana"/>
                <a:sym typeface="Verdana"/>
              </a:rPr>
              <a:t> door het </a:t>
            </a:r>
            <a:r>
              <a:rPr lang="en-US" b="0" i="0" u="none" strike="noStrike" cap="none" dirty="0" err="1">
                <a:solidFill>
                  <a:schemeClr val="dk1"/>
                </a:solidFill>
                <a:latin typeface="Verdana"/>
                <a:ea typeface="Verdana"/>
                <a:cs typeface="Verdana"/>
                <a:sym typeface="Verdana"/>
              </a:rPr>
              <a:t>spelscherm</a:t>
            </a:r>
            <a:r>
              <a:rPr lang="en-US" b="0" i="0" u="none" strike="noStrike" cap="none" dirty="0">
                <a:solidFill>
                  <a:schemeClr val="dk1"/>
                </a:solidFill>
                <a:latin typeface="Verdana"/>
                <a:ea typeface="Verdana"/>
                <a:cs typeface="Verdana"/>
                <a:sym typeface="Verdana"/>
              </a:rPr>
              <a:t> (</a:t>
            </a:r>
            <a:r>
              <a:rPr lang="en-US" b="0" i="1" u="none" strike="noStrike" cap="none" dirty="0" err="1">
                <a:solidFill>
                  <a:schemeClr val="dk1"/>
                </a:solidFill>
                <a:latin typeface="Verdana"/>
                <a:ea typeface="Verdana"/>
                <a:cs typeface="Verdana"/>
                <a:sym typeface="Verdana"/>
              </a:rPr>
              <a:t>zelfde</a:t>
            </a:r>
            <a:r>
              <a:rPr lang="en-US" b="0" i="1" u="none" strike="noStrike" cap="none" dirty="0">
                <a:solidFill>
                  <a:schemeClr val="dk1"/>
                </a:solidFill>
                <a:latin typeface="Verdana"/>
                <a:ea typeface="Verdana"/>
                <a:cs typeface="Verdana"/>
                <a:sym typeface="Verdana"/>
              </a:rPr>
              <a:t> stage </a:t>
            </a:r>
            <a:r>
              <a:rPr lang="en-US" b="0" i="1" u="none" strike="noStrike" cap="none" dirty="0" err="1">
                <a:solidFill>
                  <a:schemeClr val="dk1"/>
                </a:solidFill>
                <a:latin typeface="Verdana"/>
                <a:ea typeface="Verdana"/>
                <a:cs typeface="Verdana"/>
                <a:sym typeface="Verdana"/>
              </a:rPr>
              <a:t>dus</a:t>
            </a:r>
            <a:r>
              <a:rPr lang="en-US" b="0" i="0" u="none" strike="noStrike" cap="none" dirty="0">
                <a:solidFill>
                  <a:schemeClr val="dk1"/>
                </a:solidFill>
                <a:latin typeface="Verdana"/>
                <a:ea typeface="Verdana"/>
                <a:cs typeface="Verdana"/>
                <a:sym typeface="Verdana"/>
              </a:rPr>
              <a:t>!)</a:t>
            </a:r>
          </a:p>
          <a:p>
            <a:pPr marL="357188" marR="0" lvl="1" indent="-179388" algn="l" rtl="0">
              <a:spcBef>
                <a:spcPts val="600"/>
              </a:spcBef>
              <a:spcAft>
                <a:spcPts val="0"/>
              </a:spcAft>
              <a:buClr>
                <a:schemeClr val="dk1"/>
              </a:buClr>
              <a:buSzPct val="100000"/>
              <a:buFont typeface="Arial"/>
              <a:buChar char="–"/>
            </a:pPr>
            <a:r>
              <a:rPr lang="en-US" b="1" i="0" u="none" strike="noStrike" cap="none" dirty="0" err="1">
                <a:solidFill>
                  <a:schemeClr val="dk1"/>
                </a:solidFill>
                <a:latin typeface="Verdana"/>
                <a:ea typeface="Verdana"/>
                <a:cs typeface="Verdana"/>
                <a:sym typeface="Verdana"/>
              </a:rPr>
              <a:t>Een</a:t>
            </a:r>
            <a:r>
              <a:rPr lang="en-US" b="1" i="0" u="none" strike="noStrike" cap="none" dirty="0">
                <a:solidFill>
                  <a:schemeClr val="dk1"/>
                </a:solidFill>
                <a:latin typeface="Verdana"/>
                <a:ea typeface="Verdana"/>
                <a:cs typeface="Verdana"/>
                <a:sym typeface="Verdana"/>
              </a:rPr>
              <a:t> </a:t>
            </a:r>
            <a:r>
              <a:rPr lang="en-US" b="1" i="0" u="none" strike="noStrike" cap="none" dirty="0" err="1">
                <a:solidFill>
                  <a:schemeClr val="dk1"/>
                </a:solidFill>
                <a:latin typeface="Verdana"/>
                <a:ea typeface="Verdana"/>
                <a:cs typeface="Verdana"/>
                <a:sym typeface="Verdana"/>
              </a:rPr>
              <a:t>spelscherm</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toont</a:t>
            </a:r>
            <a:r>
              <a:rPr lang="en-US" b="0" i="0" u="none" strike="noStrike" cap="none" dirty="0">
                <a:solidFill>
                  <a:schemeClr val="dk1"/>
                </a:solidFill>
                <a:latin typeface="Verdana"/>
                <a:ea typeface="Verdana"/>
                <a:cs typeface="Verdana"/>
                <a:sym typeface="Verdana"/>
              </a:rPr>
              <a:t> het </a:t>
            </a:r>
            <a:r>
              <a:rPr lang="en-US" b="0" i="0" u="none" strike="noStrike" cap="none" dirty="0" err="1">
                <a:solidFill>
                  <a:schemeClr val="dk1"/>
                </a:solidFill>
                <a:latin typeface="Verdana"/>
                <a:ea typeface="Verdana"/>
                <a:cs typeface="Verdana"/>
                <a:sym typeface="Verdana"/>
              </a:rPr>
              <a:t>spelbord</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Sluit</a:t>
            </a:r>
            <a:r>
              <a:rPr lang="en-US" b="0" i="0" u="none" strike="noStrike" cap="none" dirty="0">
                <a:solidFill>
                  <a:schemeClr val="dk1"/>
                </a:solidFill>
                <a:latin typeface="Verdana"/>
                <a:ea typeface="Verdana"/>
                <a:cs typeface="Verdana"/>
                <a:sym typeface="Verdana"/>
              </a:rPr>
              <a:t> je via het </a:t>
            </a:r>
            <a:r>
              <a:rPr lang="en-US" b="0" i="0" u="none" strike="noStrike" cap="none" dirty="0" err="1">
                <a:solidFill>
                  <a:schemeClr val="dk1"/>
                </a:solidFill>
                <a:latin typeface="Verdana"/>
                <a:ea typeface="Verdana"/>
                <a:cs typeface="Verdana"/>
                <a:sym typeface="Verdana"/>
              </a:rPr>
              <a:t>kruisje</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dan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wordt</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een</a:t>
            </a:r>
            <a:r>
              <a:rPr lang="en-US" b="0" i="0" u="none" strike="noStrike" cap="none" dirty="0">
                <a:solidFill>
                  <a:schemeClr val="dk1"/>
                </a:solidFill>
                <a:latin typeface="Verdana"/>
                <a:ea typeface="Verdana"/>
                <a:cs typeface="Verdana"/>
                <a:sym typeface="Verdana"/>
              </a:rPr>
              <a:t> alert </a:t>
            </a:r>
            <a:r>
              <a:rPr lang="en-US" b="0" i="0" u="none" strike="noStrike" cap="none" dirty="0" err="1">
                <a:solidFill>
                  <a:schemeClr val="dk1"/>
                </a:solidFill>
                <a:latin typeface="Verdana"/>
                <a:ea typeface="Verdana"/>
                <a:cs typeface="Verdana"/>
                <a:sym typeface="Verdana"/>
              </a:rPr>
              <a:t>getoond</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boven</a:t>
            </a:r>
            <a:r>
              <a:rPr lang="en-US" b="0" i="0" u="none" strike="noStrike" cap="none" dirty="0">
                <a:solidFill>
                  <a:schemeClr val="dk1"/>
                </a:solidFill>
                <a:latin typeface="Verdana"/>
                <a:ea typeface="Verdana"/>
                <a:cs typeface="Verdana"/>
                <a:sym typeface="Verdana"/>
              </a:rPr>
              <a:t> de stage om </a:t>
            </a:r>
            <a:r>
              <a:rPr lang="en-US" b="0" i="0" u="none" strike="noStrike" cap="none" dirty="0" err="1">
                <a:solidFill>
                  <a:schemeClr val="dk1"/>
                </a:solidFill>
                <a:latin typeface="Verdana"/>
                <a:ea typeface="Verdana"/>
                <a:cs typeface="Verdana"/>
                <a:sym typeface="Verdana"/>
              </a:rPr>
              <a:t>te</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bevestigen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dat</a:t>
            </a:r>
            <a:r>
              <a:rPr lang="en-US" b="0" i="0" u="none" strike="noStrike" cap="none" dirty="0">
                <a:solidFill>
                  <a:schemeClr val="dk1"/>
                </a:solidFill>
                <a:latin typeface="Verdana"/>
                <a:ea typeface="Verdana"/>
                <a:cs typeface="Verdana"/>
                <a:sym typeface="Verdana"/>
              </a:rPr>
              <a:t> je </a:t>
            </a:r>
            <a:r>
              <a:rPr lang="en-US" b="0" i="0" u="none" strike="noStrike" cap="none" dirty="0" err="1">
                <a:solidFill>
                  <a:schemeClr val="dk1"/>
                </a:solidFill>
                <a:latin typeface="Verdana"/>
                <a:ea typeface="Verdana"/>
                <a:cs typeface="Verdana"/>
                <a:sym typeface="Verdana"/>
              </a:rPr>
              <a:t>wil</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stoppen</a:t>
            </a:r>
            <a:endParaRPr lang="en-US" b="0" i="0" u="none" strike="noStrike" cap="none" dirty="0">
              <a:solidFill>
                <a:schemeClr val="dk1"/>
              </a:solidFill>
              <a:latin typeface="Verdana"/>
              <a:ea typeface="Verdana"/>
              <a:cs typeface="Verdana"/>
              <a:sym typeface="Verdana"/>
            </a:endParaRPr>
          </a:p>
        </p:txBody>
      </p:sp>
      <p:pic>
        <p:nvPicPr>
          <p:cNvPr id="867" name="Shape 867"/>
          <p:cNvPicPr preferRelativeResize="0">
            <a:picLocks noChangeAspect="1"/>
          </p:cNvPicPr>
          <p:nvPr/>
        </p:nvPicPr>
        <p:blipFill rotWithShape="1">
          <a:blip r:embed="rId3">
            <a:alphaModFix/>
          </a:blip>
          <a:stretch/>
        </p:blipFill>
        <p:spPr>
          <a:xfrm>
            <a:off x="5702128" y="979849"/>
            <a:ext cx="3184517" cy="2715828"/>
          </a:xfrm>
          <a:prstGeom prst="rect">
            <a:avLst/>
          </a:prstGeom>
          <a:noFill/>
          <a:ln>
            <a:noFill/>
          </a:ln>
        </p:spPr>
      </p:pic>
      <p:pic>
        <p:nvPicPr>
          <p:cNvPr id="7" name="Shape 773" descr="Bb_transbkrd.png"/>
          <p:cNvPicPr preferRelativeResize="0">
            <a:picLocks noChangeAspect="1"/>
          </p:cNvPicPr>
          <p:nvPr/>
        </p:nvPicPr>
        <p:blipFill>
          <a:blip r:embed="rId4">
            <a:alphaModFix/>
          </a:blip>
          <a:stretch>
            <a:fillRect/>
          </a:stretch>
        </p:blipFill>
        <p:spPr>
          <a:xfrm>
            <a:off x="7999752" y="5878129"/>
            <a:ext cx="782664" cy="571337"/>
          </a:xfrm>
          <a:prstGeom prst="rect">
            <a:avLst/>
          </a:prstGeom>
          <a:noFill/>
          <a:ln>
            <a:noFill/>
          </a:ln>
        </p:spPr>
      </p:pic>
      <p:sp>
        <p:nvSpPr>
          <p:cNvPr id="2" name="Title 1"/>
          <p:cNvSpPr>
            <a:spLocks noGrp="1"/>
          </p:cNvSpPr>
          <p:nvPr>
            <p:ph type="title"/>
          </p:nvPr>
        </p:nvSpPr>
        <p:spPr/>
        <p:txBody>
          <a:bodyPr/>
          <a:lstStyle/>
          <a:p>
            <a:r>
              <a:rPr lang="nl-BE" dirty="0"/>
              <a:t>Voorbeeld: ganzenbord</a:t>
            </a:r>
          </a:p>
        </p:txBody>
      </p:sp>
      <p:sp>
        <p:nvSpPr>
          <p:cNvPr id="3" name="TextBox 2"/>
          <p:cNvSpPr txBox="1"/>
          <p:nvPr/>
        </p:nvSpPr>
        <p:spPr>
          <a:xfrm>
            <a:off x="578947" y="4702198"/>
            <a:ext cx="8307698" cy="1175931"/>
          </a:xfrm>
          <a:prstGeom prst="rect">
            <a:avLst/>
          </a:prstGeom>
          <a:noFill/>
        </p:spPr>
        <p:txBody>
          <a:bodyPr wrap="square" rtlCol="0">
            <a:noAutofit/>
          </a:bodyPr>
          <a:lstStyle/>
          <a:p>
            <a:pPr marL="357188" lvl="1" indent="-179388">
              <a:spcBef>
                <a:spcPts val="600"/>
              </a:spcBef>
              <a:buClr>
                <a:schemeClr val="dk1"/>
              </a:buClr>
              <a:buSzPct val="100000"/>
              <a:buFont typeface="Arial"/>
              <a:buChar char="–"/>
            </a:pPr>
            <a:r>
              <a:rPr lang="en-US" sz="2000" b="1" dirty="0" err="1">
                <a:solidFill>
                  <a:schemeClr val="dk1"/>
                </a:solidFill>
                <a:latin typeface="Verdana"/>
                <a:ea typeface="Verdana"/>
                <a:cs typeface="Verdana"/>
                <a:sym typeface="Verdana"/>
              </a:rPr>
              <a:t>Een</a:t>
            </a:r>
            <a:r>
              <a:rPr lang="en-US" sz="2000" b="1" dirty="0">
                <a:solidFill>
                  <a:schemeClr val="dk1"/>
                </a:solidFill>
                <a:latin typeface="Verdana"/>
                <a:ea typeface="Verdana"/>
                <a:cs typeface="Verdana"/>
                <a:sym typeface="Verdana"/>
              </a:rPr>
              <a:t> </a:t>
            </a:r>
            <a:r>
              <a:rPr lang="en-US" sz="2000" b="1" dirty="0" err="1">
                <a:solidFill>
                  <a:schemeClr val="dk1"/>
                </a:solidFill>
                <a:latin typeface="Verdana"/>
                <a:ea typeface="Verdana"/>
                <a:cs typeface="Verdana"/>
                <a:sym typeface="Verdana"/>
              </a:rPr>
              <a:t>aboutscherm</a:t>
            </a:r>
            <a:r>
              <a:rPr lang="en-US" sz="2000" dirty="0">
                <a:solidFill>
                  <a:schemeClr val="dk1"/>
                </a:solidFill>
                <a:latin typeface="Verdana"/>
                <a:ea typeface="Verdana"/>
                <a:cs typeface="Verdana"/>
                <a:sym typeface="Verdana"/>
              </a:rPr>
              <a:t>: via het help menu </a:t>
            </a:r>
            <a:r>
              <a:rPr lang="en-US" sz="2000" dirty="0" err="1">
                <a:solidFill>
                  <a:schemeClr val="dk1"/>
                </a:solidFill>
                <a:latin typeface="Verdana"/>
                <a:ea typeface="Verdana"/>
                <a:cs typeface="Verdana"/>
                <a:sym typeface="Verdana"/>
              </a:rPr>
              <a:t>kom</a:t>
            </a:r>
            <a:r>
              <a:rPr lang="en-US" sz="2000" dirty="0">
                <a:solidFill>
                  <a:schemeClr val="dk1"/>
                </a:solidFill>
                <a:latin typeface="Verdana"/>
                <a:ea typeface="Verdana"/>
                <a:cs typeface="Verdana"/>
                <a:sym typeface="Verdana"/>
              </a:rPr>
              <a:t> je </a:t>
            </a:r>
            <a:r>
              <a:rPr lang="en-US" sz="2000" dirty="0" err="1">
                <a:solidFill>
                  <a:schemeClr val="dk1"/>
                </a:solidFill>
                <a:latin typeface="Verdana"/>
                <a:ea typeface="Verdana"/>
                <a:cs typeface="Verdana"/>
                <a:sym typeface="Verdana"/>
              </a:rPr>
              <a:t>bij</a:t>
            </a:r>
            <a:r>
              <a:rPr lang="en-US" sz="2000" dirty="0">
                <a:solidFill>
                  <a:schemeClr val="dk1"/>
                </a:solidFill>
                <a:latin typeface="Verdana"/>
                <a:ea typeface="Verdana"/>
                <a:cs typeface="Verdana"/>
                <a:sym typeface="Verdana"/>
              </a:rPr>
              <a:t> het </a:t>
            </a:r>
            <a:r>
              <a:rPr lang="en-US" sz="2000" dirty="0" err="1">
                <a:solidFill>
                  <a:schemeClr val="dk1"/>
                </a:solidFill>
                <a:latin typeface="Verdana"/>
                <a:ea typeface="Verdana"/>
                <a:cs typeface="Verdana"/>
                <a:sym typeface="Verdana"/>
              </a:rPr>
              <a:t>aboutscherm</a:t>
            </a:r>
            <a:r>
              <a:rPr lang="en-US" sz="2000" dirty="0">
                <a:solidFill>
                  <a:schemeClr val="dk1"/>
                </a:solidFill>
                <a:latin typeface="Verdana"/>
                <a:ea typeface="Verdana"/>
                <a:cs typeface="Verdana"/>
                <a:sym typeface="Verdana"/>
              </a:rPr>
              <a:t>. </a:t>
            </a:r>
            <a:r>
              <a:rPr lang="en-US" sz="2000" dirty="0" err="1">
                <a:solidFill>
                  <a:schemeClr val="dk1"/>
                </a:solidFill>
                <a:latin typeface="Verdana"/>
                <a:ea typeface="Verdana"/>
                <a:cs typeface="Verdana"/>
                <a:sym typeface="Verdana"/>
              </a:rPr>
              <a:t>Dit</a:t>
            </a:r>
            <a:r>
              <a:rPr lang="en-US" sz="2000" dirty="0">
                <a:solidFill>
                  <a:schemeClr val="dk1"/>
                </a:solidFill>
                <a:latin typeface="Verdana"/>
                <a:ea typeface="Verdana"/>
                <a:cs typeface="Verdana"/>
                <a:sym typeface="Verdana"/>
              </a:rPr>
              <a:t> </a:t>
            </a:r>
            <a:r>
              <a:rPr lang="en-US" sz="2000" dirty="0" err="1">
                <a:solidFill>
                  <a:schemeClr val="dk1"/>
                </a:solidFill>
                <a:latin typeface="Verdana"/>
                <a:ea typeface="Verdana"/>
                <a:cs typeface="Verdana"/>
                <a:sym typeface="Verdana"/>
              </a:rPr>
              <a:t>wordt</a:t>
            </a:r>
            <a:r>
              <a:rPr lang="en-US" sz="2000" dirty="0">
                <a:solidFill>
                  <a:schemeClr val="dk1"/>
                </a:solidFill>
                <a:latin typeface="Verdana"/>
                <a:ea typeface="Verdana"/>
                <a:cs typeface="Verdana"/>
                <a:sym typeface="Verdana"/>
              </a:rPr>
              <a:t> </a:t>
            </a:r>
            <a:r>
              <a:rPr lang="en-US" sz="2000" i="1" dirty="0">
                <a:solidFill>
                  <a:schemeClr val="dk1"/>
                </a:solidFill>
                <a:latin typeface="Verdana"/>
                <a:ea typeface="Verdana"/>
                <a:cs typeface="Verdana"/>
                <a:sym typeface="Verdana"/>
              </a:rPr>
              <a:t>in </a:t>
            </a:r>
            <a:r>
              <a:rPr lang="en-US" sz="2000" i="1" dirty="0" err="1">
                <a:solidFill>
                  <a:schemeClr val="dk1"/>
                </a:solidFill>
                <a:latin typeface="Verdana"/>
                <a:ea typeface="Verdana"/>
                <a:cs typeface="Verdana"/>
                <a:sym typeface="Verdana"/>
              </a:rPr>
              <a:t>een</a:t>
            </a:r>
            <a:r>
              <a:rPr lang="en-US" sz="2000" i="1" dirty="0">
                <a:solidFill>
                  <a:schemeClr val="dk1"/>
                </a:solidFill>
                <a:latin typeface="Verdana"/>
                <a:ea typeface="Verdana"/>
                <a:cs typeface="Verdana"/>
                <a:sym typeface="Verdana"/>
              </a:rPr>
              <a:t> </a:t>
            </a:r>
            <a:r>
              <a:rPr lang="en-US" sz="2000" i="1" dirty="0" err="1">
                <a:solidFill>
                  <a:schemeClr val="dk1"/>
                </a:solidFill>
                <a:latin typeface="Verdana"/>
                <a:ea typeface="Verdana"/>
                <a:cs typeface="Verdana"/>
                <a:sym typeface="Verdana"/>
              </a:rPr>
              <a:t>aparte</a:t>
            </a:r>
            <a:r>
              <a:rPr lang="en-US" sz="2000" i="1" dirty="0">
                <a:solidFill>
                  <a:schemeClr val="dk1"/>
                </a:solidFill>
                <a:latin typeface="Verdana"/>
                <a:ea typeface="Verdana"/>
                <a:cs typeface="Verdana"/>
                <a:sym typeface="Verdana"/>
              </a:rPr>
              <a:t> stage </a:t>
            </a:r>
            <a:r>
              <a:rPr lang="en-US" sz="2000" dirty="0" err="1">
                <a:solidFill>
                  <a:schemeClr val="dk1"/>
                </a:solidFill>
                <a:latin typeface="Verdana"/>
                <a:ea typeface="Verdana"/>
                <a:cs typeface="Verdana"/>
                <a:sym typeface="Verdana"/>
              </a:rPr>
              <a:t>getoond</a:t>
            </a:r>
            <a:r>
              <a:rPr lang="en-US" sz="2000" dirty="0">
                <a:solidFill>
                  <a:schemeClr val="dk1"/>
                </a:solidFill>
                <a:latin typeface="Verdana"/>
                <a:ea typeface="Verdana"/>
                <a:cs typeface="Verdana"/>
                <a:sym typeface="Verdana"/>
              </a:rPr>
              <a:t>.</a:t>
            </a:r>
          </a:p>
          <a:p>
            <a:pPr marL="177800" lvl="0" indent="-177800">
              <a:spcBef>
                <a:spcPts val="600"/>
              </a:spcBef>
              <a:buClr>
                <a:schemeClr val="dk1"/>
              </a:buClr>
              <a:buSzPct val="100000"/>
              <a:buFont typeface="Arial"/>
              <a:buChar char="•"/>
            </a:pPr>
            <a:r>
              <a:rPr lang="en-US" sz="2000" dirty="0">
                <a:solidFill>
                  <a:schemeClr val="dk1"/>
                </a:solidFill>
                <a:latin typeface="Verdana"/>
                <a:ea typeface="Verdana"/>
                <a:cs typeface="Verdana"/>
                <a:sym typeface="Verdana"/>
              </a:rPr>
              <a:t>Je </a:t>
            </a:r>
            <a:r>
              <a:rPr lang="en-US" sz="2000" dirty="0" err="1">
                <a:solidFill>
                  <a:schemeClr val="dk1"/>
                </a:solidFill>
                <a:latin typeface="Verdana"/>
                <a:ea typeface="Verdana"/>
                <a:cs typeface="Verdana"/>
                <a:sym typeface="Verdana"/>
              </a:rPr>
              <a:t>vindt</a:t>
            </a:r>
            <a:r>
              <a:rPr lang="en-US" sz="2000" dirty="0">
                <a:solidFill>
                  <a:schemeClr val="dk1"/>
                </a:solidFill>
                <a:latin typeface="Verdana"/>
                <a:ea typeface="Verdana"/>
                <a:cs typeface="Verdana"/>
                <a:sym typeface="Verdana"/>
              </a:rPr>
              <a:t> de </a:t>
            </a:r>
            <a:r>
              <a:rPr lang="en-US" sz="2000" dirty="0" err="1">
                <a:solidFill>
                  <a:schemeClr val="dk1"/>
                </a:solidFill>
                <a:latin typeface="Verdana"/>
                <a:ea typeface="Verdana"/>
                <a:cs typeface="Verdana"/>
                <a:sym typeface="Verdana"/>
              </a:rPr>
              <a:t>applicatie</a:t>
            </a:r>
            <a:r>
              <a:rPr lang="en-US" sz="2000" dirty="0">
                <a:solidFill>
                  <a:schemeClr val="dk1"/>
                </a:solidFill>
                <a:latin typeface="Verdana"/>
                <a:ea typeface="Verdana"/>
                <a:cs typeface="Verdana"/>
                <a:sym typeface="Verdana"/>
              </a:rPr>
              <a:t> </a:t>
            </a:r>
            <a:r>
              <a:rPr lang="en-US" sz="2000" dirty="0" err="1">
                <a:solidFill>
                  <a:schemeClr val="dk1"/>
                </a:solidFill>
                <a:latin typeface="Verdana"/>
                <a:ea typeface="Verdana"/>
                <a:cs typeface="Verdana"/>
                <a:sym typeface="Verdana"/>
              </a:rPr>
              <a:t>bij</a:t>
            </a:r>
            <a:r>
              <a:rPr lang="en-US" sz="2000" dirty="0">
                <a:solidFill>
                  <a:schemeClr val="dk1"/>
                </a:solidFill>
                <a:latin typeface="Verdana"/>
                <a:ea typeface="Verdana"/>
                <a:cs typeface="Verdana"/>
                <a:sym typeface="Verdana"/>
              </a:rPr>
              <a:t> het </a:t>
            </a:r>
            <a:r>
              <a:rPr lang="en-US" sz="2000" dirty="0" err="1">
                <a:solidFill>
                  <a:schemeClr val="dk1"/>
                </a:solidFill>
                <a:latin typeface="Verdana"/>
                <a:ea typeface="Verdana"/>
                <a:cs typeface="Verdana"/>
                <a:sym typeface="Verdana"/>
              </a:rPr>
              <a:t>lesmateriaal</a:t>
            </a:r>
            <a:r>
              <a:rPr lang="en-US" sz="2000" dirty="0">
                <a:solidFill>
                  <a:schemeClr val="dk1"/>
                </a:solidFill>
                <a:latin typeface="Verdana"/>
                <a:ea typeface="Verdana"/>
                <a:cs typeface="Verdana"/>
                <a:sym typeface="Verdana"/>
              </a:rPr>
              <a:t>, start op </a:t>
            </a:r>
            <a:r>
              <a:rPr lang="en-US" sz="2000" dirty="0" err="1">
                <a:solidFill>
                  <a:schemeClr val="dk1"/>
                </a:solidFill>
                <a:latin typeface="Verdana"/>
                <a:ea typeface="Verdana"/>
                <a:cs typeface="Verdana"/>
                <a:sym typeface="Verdana"/>
              </a:rPr>
              <a:t>en</a:t>
            </a:r>
            <a:r>
              <a:rPr lang="en-US" sz="2000" dirty="0">
                <a:solidFill>
                  <a:schemeClr val="dk1"/>
                </a:solidFill>
                <a:latin typeface="Verdana"/>
                <a:ea typeface="Verdana"/>
                <a:cs typeface="Verdana"/>
                <a:sym typeface="Verdana"/>
              </a:rPr>
              <a:t> test </a:t>
            </a:r>
            <a:r>
              <a:rPr lang="en-US" sz="2000" dirty="0" err="1">
                <a:solidFill>
                  <a:schemeClr val="dk1"/>
                </a:solidFill>
                <a:latin typeface="Verdana"/>
                <a:ea typeface="Verdana"/>
                <a:cs typeface="Verdana"/>
                <a:sym typeface="Verdana"/>
              </a:rPr>
              <a:t>uit</a:t>
            </a:r>
            <a:r>
              <a:rPr lang="en-US" sz="2000" dirty="0">
                <a:solidFill>
                  <a:schemeClr val="dk1"/>
                </a:solidFill>
                <a:latin typeface="Verdana"/>
                <a:ea typeface="Verdana"/>
                <a:cs typeface="Verdana"/>
                <a:sym typeface="Verdana"/>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3" name="Shape 873"/>
          <p:cNvSpPr txBox="1"/>
          <p:nvPr/>
        </p:nvSpPr>
        <p:spPr>
          <a:xfrm>
            <a:off x="4128994" y="1496711"/>
            <a:ext cx="4759284" cy="4462387"/>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2400" dirty="0">
                <a:solidFill>
                  <a:schemeClr val="dk1"/>
                </a:solidFill>
                <a:latin typeface="Verdana"/>
                <a:ea typeface="Verdana"/>
                <a:cs typeface="Verdana"/>
                <a:sym typeface="Verdana"/>
              </a:rPr>
              <a:t>We </a:t>
            </a:r>
            <a:r>
              <a:rPr lang="en-US" sz="2400" dirty="0" err="1">
                <a:solidFill>
                  <a:schemeClr val="dk1"/>
                </a:solidFill>
                <a:latin typeface="Verdana"/>
                <a:ea typeface="Verdana"/>
                <a:cs typeface="Verdana"/>
                <a:sym typeface="Verdana"/>
              </a:rPr>
              <a:t>maken</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voor</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elke</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scherm</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een</a:t>
            </a:r>
            <a:r>
              <a:rPr lang="en-US" sz="2400" dirty="0">
                <a:solidFill>
                  <a:schemeClr val="dk1"/>
                </a:solidFill>
                <a:latin typeface="Verdana"/>
                <a:ea typeface="Verdana"/>
                <a:cs typeface="Verdana"/>
                <a:sym typeface="Verdana"/>
              </a:rPr>
              <a:t> apart package in het view package</a:t>
            </a:r>
          </a:p>
          <a:p>
            <a:pPr marL="177800" marR="0" lvl="0" indent="-177800" algn="l" rtl="0">
              <a:spcBef>
                <a:spcPts val="1000"/>
              </a:spcBef>
              <a:spcAft>
                <a:spcPts val="0"/>
              </a:spcAft>
              <a:buClr>
                <a:schemeClr val="dk1"/>
              </a:buClr>
              <a:buSzPct val="100000"/>
              <a:buFont typeface="Arial"/>
              <a:buChar char="•"/>
            </a:pPr>
            <a:r>
              <a:rPr lang="en-US" sz="2400" dirty="0">
                <a:solidFill>
                  <a:schemeClr val="dk1"/>
                </a:solidFill>
                <a:latin typeface="Verdana"/>
                <a:ea typeface="Verdana"/>
                <a:cs typeface="Verdana"/>
                <a:sym typeface="Verdana"/>
              </a:rPr>
              <a:t>In </a:t>
            </a:r>
            <a:r>
              <a:rPr lang="en-US" sz="2400" dirty="0" err="1">
                <a:solidFill>
                  <a:schemeClr val="dk1"/>
                </a:solidFill>
                <a:latin typeface="Verdana"/>
                <a:ea typeface="Verdana"/>
                <a:cs typeface="Verdana"/>
                <a:sym typeface="Verdana"/>
              </a:rPr>
              <a:t>dit</a:t>
            </a:r>
            <a:r>
              <a:rPr lang="en-US" sz="2400" dirty="0">
                <a:solidFill>
                  <a:schemeClr val="dk1"/>
                </a:solidFill>
                <a:latin typeface="Verdana"/>
                <a:ea typeface="Verdana"/>
                <a:cs typeface="Verdana"/>
                <a:sym typeface="Verdana"/>
              </a:rPr>
              <a:t> package zit steeds </a:t>
            </a:r>
            <a:r>
              <a:rPr lang="en-US" sz="2400" dirty="0" err="1">
                <a:solidFill>
                  <a:schemeClr val="dk1"/>
                </a:solidFill>
                <a:latin typeface="Verdana"/>
                <a:ea typeface="Verdana"/>
                <a:cs typeface="Verdana"/>
                <a:sym typeface="Verdana"/>
              </a:rPr>
              <a:t>een</a:t>
            </a:r>
            <a:r>
              <a:rPr lang="en-US" sz="2400" dirty="0">
                <a:solidFill>
                  <a:schemeClr val="dk1"/>
                </a:solidFill>
                <a:latin typeface="Verdana"/>
                <a:ea typeface="Verdana"/>
                <a:cs typeface="Verdana"/>
                <a:sym typeface="Verdana"/>
              </a:rPr>
              <a:t> View </a:t>
            </a:r>
            <a:r>
              <a:rPr lang="en-US" sz="2400" dirty="0" err="1">
                <a:solidFill>
                  <a:schemeClr val="dk1"/>
                </a:solidFill>
                <a:latin typeface="Verdana"/>
                <a:ea typeface="Verdana"/>
                <a:cs typeface="Verdana"/>
                <a:sym typeface="Verdana"/>
              </a:rPr>
              <a:t>en</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een</a:t>
            </a:r>
            <a:r>
              <a:rPr lang="en-US" sz="2400" dirty="0">
                <a:solidFill>
                  <a:schemeClr val="dk1"/>
                </a:solidFill>
                <a:latin typeface="Verdana"/>
                <a:ea typeface="Verdana"/>
                <a:cs typeface="Verdana"/>
                <a:sym typeface="Verdana"/>
              </a:rPr>
              <a:t> Presenter </a:t>
            </a:r>
            <a:r>
              <a:rPr lang="en-US" sz="2400" dirty="0" err="1">
                <a:solidFill>
                  <a:schemeClr val="dk1"/>
                </a:solidFill>
                <a:latin typeface="Verdana"/>
                <a:ea typeface="Verdana"/>
                <a:cs typeface="Verdana"/>
                <a:sym typeface="Verdana"/>
              </a:rPr>
              <a:t>klasse</a:t>
            </a:r>
            <a:endParaRPr lang="en-US" sz="2400"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sz="2400" dirty="0">
                <a:solidFill>
                  <a:schemeClr val="dk1"/>
                </a:solidFill>
                <a:latin typeface="Verdana"/>
                <a:ea typeface="Verdana"/>
                <a:cs typeface="Verdana"/>
                <a:sym typeface="Verdana"/>
              </a:rPr>
              <a:t>In </a:t>
            </a:r>
            <a:r>
              <a:rPr lang="en-US" sz="2400" dirty="0" err="1">
                <a:solidFill>
                  <a:schemeClr val="dk1"/>
                </a:solidFill>
                <a:latin typeface="Verdana"/>
                <a:ea typeface="Verdana"/>
                <a:cs typeface="Verdana"/>
                <a:sym typeface="Verdana"/>
              </a:rPr>
              <a:t>dit</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voorbeeld</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zijn</a:t>
            </a:r>
            <a:r>
              <a:rPr lang="en-US" sz="2400" dirty="0">
                <a:solidFill>
                  <a:schemeClr val="dk1"/>
                </a:solidFill>
                <a:latin typeface="Verdana"/>
                <a:ea typeface="Verdana"/>
                <a:cs typeface="Verdana"/>
                <a:sym typeface="Verdana"/>
              </a:rPr>
              <a:t> de views </a:t>
            </a:r>
            <a:r>
              <a:rPr lang="en-US" sz="2400" dirty="0" err="1">
                <a:solidFill>
                  <a:schemeClr val="dk1"/>
                </a:solidFill>
                <a:latin typeface="Verdana"/>
                <a:ea typeface="Verdana"/>
                <a:cs typeface="Verdana"/>
                <a:sym typeface="Verdana"/>
              </a:rPr>
              <a:t>zelf</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eenvoudig</a:t>
            </a:r>
            <a:r>
              <a:rPr lang="en-US" sz="2400" dirty="0">
                <a:solidFill>
                  <a:schemeClr val="dk1"/>
                </a:solidFill>
                <a:latin typeface="Verdana"/>
                <a:ea typeface="Verdana"/>
                <a:cs typeface="Verdana"/>
                <a:sym typeface="Verdana"/>
              </a:rPr>
              <a:t>, die </a:t>
            </a:r>
            <a:r>
              <a:rPr lang="en-US" sz="2400" dirty="0" err="1">
                <a:solidFill>
                  <a:schemeClr val="dk1"/>
                </a:solidFill>
                <a:latin typeface="Verdana"/>
                <a:ea typeface="Verdana"/>
                <a:cs typeface="Verdana"/>
                <a:sym typeface="Verdana"/>
              </a:rPr>
              <a:t>kunnen</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eventueel</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uitgebreider</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zijn</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en</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uit</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meerdere</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klasses</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bestaan</a:t>
            </a:r>
            <a:endParaRPr lang="en-US" sz="2400" dirty="0">
              <a:solidFill>
                <a:schemeClr val="dk1"/>
              </a:solidFill>
              <a:latin typeface="Verdana"/>
              <a:ea typeface="Verdana"/>
              <a:cs typeface="Verdana"/>
              <a:sym typeface="Verdana"/>
            </a:endParaRPr>
          </a:p>
        </p:txBody>
      </p:sp>
      <p:pic>
        <p:nvPicPr>
          <p:cNvPr id="874" name="Shape 874"/>
          <p:cNvPicPr preferRelativeResize="0">
            <a:picLocks noChangeAspect="1"/>
          </p:cNvPicPr>
          <p:nvPr/>
        </p:nvPicPr>
        <p:blipFill rotWithShape="1">
          <a:blip r:embed="rId3">
            <a:alphaModFix/>
          </a:blip>
          <a:stretch/>
        </p:blipFill>
        <p:spPr>
          <a:xfrm>
            <a:off x="307140" y="1568342"/>
            <a:ext cx="3654948" cy="4073041"/>
          </a:xfrm>
          <a:prstGeom prst="rect">
            <a:avLst/>
          </a:prstGeom>
          <a:noFill/>
          <a:ln>
            <a:noFill/>
          </a:ln>
        </p:spPr>
      </p:pic>
      <p:sp>
        <p:nvSpPr>
          <p:cNvPr id="2" name="Title 1"/>
          <p:cNvSpPr>
            <a:spLocks noGrp="1"/>
          </p:cNvSpPr>
          <p:nvPr>
            <p:ph type="title"/>
          </p:nvPr>
        </p:nvSpPr>
        <p:spPr/>
        <p:txBody>
          <a:bodyPr/>
          <a:lstStyle/>
          <a:p>
            <a:r>
              <a:rPr lang="nl-BE" dirty="0"/>
              <a:t>Elk scherm: eigen view en presenter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Shape 879"/>
          <p:cNvSpPr txBox="1">
            <a:spLocks noGrp="1"/>
          </p:cNvSpPr>
          <p:nvPr>
            <p:ph idx="1"/>
          </p:nvPr>
        </p:nvSpPr>
        <p:spPr>
          <a:xfrm>
            <a:off x="99960" y="1121152"/>
            <a:ext cx="8152888" cy="4078530"/>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accent4"/>
              </a:buClr>
              <a:buSzPct val="25000"/>
              <a:buFont typeface="Arial"/>
              <a:buNone/>
            </a:pPr>
            <a:r>
              <a:rPr lang="en-US" sz="1400" i="0" u="none" strike="noStrike" cap="none" dirty="0">
                <a:solidFill>
                  <a:schemeClr val="bg1">
                    <a:lumMod val="65000"/>
                  </a:schemeClr>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800" b="1" i="0" u="none" strike="noStrike" cap="none" dirty="0">
                <a:solidFill>
                  <a:srgbClr val="000080"/>
                </a:solidFill>
                <a:latin typeface="Courier New"/>
                <a:ea typeface="Courier New"/>
                <a:cs typeface="Courier New"/>
                <a:sym typeface="Courier New"/>
              </a:rPr>
              <a:t>private void </a:t>
            </a:r>
            <a:r>
              <a:rPr lang="en-US" sz="1800" b="0" i="0" u="none" strike="noStrike" cap="none" dirty="0" err="1">
                <a:solidFill>
                  <a:srgbClr val="000000"/>
                </a:solidFill>
                <a:latin typeface="Courier New"/>
                <a:ea typeface="Courier New"/>
                <a:cs typeface="Courier New"/>
                <a:sym typeface="Courier New"/>
              </a:rPr>
              <a:t>addEventHandlers</a:t>
            </a:r>
            <a:r>
              <a:rPr lang="en-US" sz="1800" b="0" i="0" u="none" strike="noStrike" cap="none" dirty="0">
                <a:solidFill>
                  <a:srgbClr val="000000"/>
                </a:solidFill>
                <a:latin typeface="Courier New"/>
                <a:ea typeface="Courier New"/>
                <a:cs typeface="Courier New"/>
                <a:sym typeface="Courier New"/>
              </a:rPr>
              <a: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err="1">
                <a:solidFill>
                  <a:srgbClr val="660E7A"/>
                </a:solidFill>
                <a:latin typeface="Courier New"/>
                <a:ea typeface="Courier New"/>
                <a:cs typeface="Courier New"/>
                <a:sym typeface="Courier New"/>
              </a:rPr>
              <a:t>view</a:t>
            </a:r>
            <a:r>
              <a:rPr lang="en-US" sz="1800" b="0" i="0" u="none" strike="noStrike" cap="none" dirty="0" err="1">
                <a:solidFill>
                  <a:srgbClr val="000000"/>
                </a:solidFill>
                <a:latin typeface="Courier New"/>
                <a:ea typeface="Courier New"/>
                <a:cs typeface="Courier New"/>
                <a:sym typeface="Courier New"/>
              </a:rPr>
              <a:t>.getBtnNextScreen</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setOnAction</a:t>
            </a:r>
            <a:r>
              <a:rPr lang="en-US" sz="1800" b="0" i="0" u="none" strike="noStrike" cap="none" dirty="0">
                <a:solidFill>
                  <a:srgbClr val="000000"/>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800" dirty="0">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rgbClr val="000000"/>
                </a:solidFill>
                <a:latin typeface="Courier New"/>
                <a:ea typeface="Courier New"/>
                <a:cs typeface="Courier New"/>
                <a:sym typeface="Courier New"/>
              </a:rPr>
              <a:t>EventHandler</a:t>
            </a:r>
            <a:r>
              <a:rPr lang="en-US" sz="1800" b="0" i="0" u="none" strike="noStrike" cap="none" dirty="0">
                <a:solidFill>
                  <a:srgbClr val="000000"/>
                </a:solidFill>
                <a:latin typeface="Courier New"/>
                <a:ea typeface="Courier New"/>
                <a:cs typeface="Courier New"/>
                <a:sym typeface="Courier New"/>
              </a:rPr>
              <a:t>&lt;</a:t>
            </a:r>
            <a:r>
              <a:rPr lang="en-US" sz="1800" b="0" i="0" u="none" strike="noStrike" cap="none" dirty="0" err="1">
                <a:solidFill>
                  <a:srgbClr val="000000"/>
                </a:solidFill>
                <a:latin typeface="Courier New"/>
                <a:ea typeface="Courier New"/>
                <a:cs typeface="Courier New"/>
                <a:sym typeface="Courier New"/>
              </a:rPr>
              <a:t>ActionEvent</a:t>
            </a:r>
            <a:r>
              <a:rPr lang="en-US" sz="1800" b="0" i="0" u="none" strike="noStrike" cap="none" dirty="0">
                <a:solidFill>
                  <a:srgbClr val="000000"/>
                </a:solidFill>
                <a:latin typeface="Courier New"/>
                <a:ea typeface="Courier New"/>
                <a:cs typeface="Courier New"/>
                <a:sym typeface="Courier New"/>
              </a:rPr>
              <a:t>&gt;()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a:solidFill>
                  <a:srgbClr val="808000"/>
                </a:solidFill>
                <a:latin typeface="Courier New"/>
                <a:ea typeface="Courier New"/>
                <a:cs typeface="Courier New"/>
                <a:sym typeface="Courier New"/>
              </a:rPr>
              <a:t>@Override</a:t>
            </a:r>
            <a:br>
              <a:rPr lang="en-US" sz="1800" b="0" i="0" u="none" strike="noStrike" cap="none" dirty="0">
                <a:solidFill>
                  <a:srgbClr val="808000"/>
                </a:solidFill>
                <a:latin typeface="Courier New"/>
                <a:ea typeface="Courier New"/>
                <a:cs typeface="Courier New"/>
                <a:sym typeface="Courier New"/>
              </a:rPr>
            </a:br>
            <a:r>
              <a:rPr lang="en-US" sz="1800" b="0" i="0" u="none" strike="noStrike" cap="none" dirty="0">
                <a:solidFill>
                  <a:srgbClr val="808000"/>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public void </a:t>
            </a:r>
            <a:r>
              <a:rPr lang="en-US" sz="1800" b="0" i="0" u="none" strike="noStrike" cap="none" dirty="0">
                <a:solidFill>
                  <a:srgbClr val="000000"/>
                </a:solidFill>
                <a:latin typeface="Courier New"/>
                <a:ea typeface="Courier New"/>
                <a:cs typeface="Courier New"/>
                <a:sym typeface="Courier New"/>
              </a:rPr>
              <a:t>handle(</a:t>
            </a:r>
            <a:r>
              <a:rPr lang="en-US" sz="1800" b="0" i="0" u="none" strike="noStrike" cap="none" dirty="0" err="1">
                <a:solidFill>
                  <a:srgbClr val="000000"/>
                </a:solidFill>
                <a:latin typeface="Courier New"/>
                <a:ea typeface="Courier New"/>
                <a:cs typeface="Courier New"/>
                <a:sym typeface="Courier New"/>
              </a:rPr>
              <a:t>ActionEvent</a:t>
            </a:r>
            <a:r>
              <a:rPr lang="en-US" sz="1800" b="0" i="0" u="none" strike="noStrike" cap="none" dirty="0">
                <a:solidFill>
                  <a:srgbClr val="000000"/>
                </a:solidFill>
                <a:latin typeface="Courier New"/>
                <a:ea typeface="Courier New"/>
                <a:cs typeface="Courier New"/>
                <a:sym typeface="Courier New"/>
              </a:rPr>
              <a:t> event)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GameView</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gameView</a:t>
            </a:r>
            <a:r>
              <a:rPr lang="en-US" sz="1800" b="0" i="0" u="none" strike="noStrike" cap="none" dirty="0">
                <a:solidFill>
                  <a:srgbClr val="000000"/>
                </a:solidFill>
                <a:latin typeface="Courier New"/>
                <a:ea typeface="Courier New"/>
                <a:cs typeface="Courier New"/>
                <a:sym typeface="Courier New"/>
              </a:rPr>
              <a:t> =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rgbClr val="000000"/>
                </a:solidFill>
                <a:latin typeface="Courier New"/>
                <a:ea typeface="Courier New"/>
                <a:cs typeface="Courier New"/>
                <a:sym typeface="Courier New"/>
              </a:rPr>
              <a:t>GameView</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GamePresenter</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gamePresenter</a:t>
            </a:r>
            <a:r>
              <a:rPr lang="en-US" sz="1800" b="0" i="0" u="none" strike="noStrike" cap="none" dirty="0">
                <a:solidFill>
                  <a:srgbClr val="000000"/>
                </a:solidFill>
                <a:latin typeface="Courier New"/>
                <a:ea typeface="Courier New"/>
                <a:cs typeface="Courier New"/>
                <a:sym typeface="Courier New"/>
              </a:rPr>
              <a:t> =</a:t>
            </a:r>
          </a:p>
          <a:p>
            <a:pPr marL="0" marR="0" lvl="0" indent="0" algn="l" rtl="0">
              <a:spcBef>
                <a:spcPts val="0"/>
              </a:spcBef>
              <a:spcAft>
                <a:spcPts val="0"/>
              </a:spcAft>
              <a:buClr>
                <a:srgbClr val="000080"/>
              </a:buClr>
              <a:buSzPct val="25000"/>
              <a:buFont typeface="Arial"/>
              <a:buNone/>
            </a:pPr>
            <a:r>
              <a:rPr lang="en-US" sz="1800" dirty="0">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rgbClr val="000000"/>
                </a:solidFill>
                <a:latin typeface="Courier New"/>
                <a:ea typeface="Courier New"/>
                <a:cs typeface="Courier New"/>
                <a:sym typeface="Courier New"/>
              </a:rPr>
              <a:t>GamePresenter</a:t>
            </a:r>
            <a:r>
              <a:rPr lang="en-US" sz="1800" b="0" i="0" u="none" strike="noStrike" cap="none" dirty="0">
                <a:solidFill>
                  <a:srgbClr val="000000"/>
                </a:solidFill>
                <a:latin typeface="Courier New"/>
                <a:ea typeface="Courier New"/>
                <a:cs typeface="Courier New"/>
                <a:sym typeface="Courier New"/>
              </a:rPr>
              <a:t>(</a:t>
            </a:r>
            <a:r>
              <a:rPr lang="en-US" sz="1800" b="1" i="0" u="none" strike="noStrike" cap="none" dirty="0">
                <a:solidFill>
                  <a:srgbClr val="660E7A"/>
                </a:solidFill>
                <a:latin typeface="Courier New"/>
                <a:ea typeface="Courier New"/>
                <a:cs typeface="Courier New"/>
                <a:sym typeface="Courier New"/>
              </a:rPr>
              <a:t>model</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gameView</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err="1">
                <a:solidFill>
                  <a:srgbClr val="660E7A"/>
                </a:solidFill>
                <a:latin typeface="Courier New"/>
                <a:ea typeface="Courier New"/>
                <a:cs typeface="Courier New"/>
                <a:sym typeface="Courier New"/>
              </a:rPr>
              <a:t>view</a:t>
            </a:r>
            <a:r>
              <a:rPr lang="en-US" sz="1800" b="0" i="0" u="none" strike="noStrike" cap="none" dirty="0" err="1">
                <a:solidFill>
                  <a:srgbClr val="000000"/>
                </a:solidFill>
                <a:latin typeface="Courier New"/>
                <a:ea typeface="Courier New"/>
                <a:cs typeface="Courier New"/>
                <a:sym typeface="Courier New"/>
              </a:rPr>
              <a:t>.getScene</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setRoot</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gameView</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gameView.getScene</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getWindow</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sizeToScene</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a:t>
            </a:r>
          </a:p>
          <a:p>
            <a:pPr marL="0" marR="0" lvl="0" indent="0" algn="l" rtl="0">
              <a:spcBef>
                <a:spcPts val="0"/>
              </a:spcBef>
              <a:spcAft>
                <a:spcPts val="0"/>
              </a:spcAft>
              <a:buClr>
                <a:schemeClr val="accent4"/>
              </a:buClr>
              <a:buSzPct val="25000"/>
              <a:buFont typeface="Arial"/>
              <a:buNone/>
            </a:pPr>
            <a:r>
              <a:rPr lang="en-US" sz="1400" i="0" u="none" strike="noStrike" cap="none" dirty="0">
                <a:solidFill>
                  <a:schemeClr val="bg1">
                    <a:lumMod val="65000"/>
                  </a:schemeClr>
                </a:solidFill>
                <a:latin typeface="Courier New"/>
                <a:ea typeface="Courier New"/>
                <a:cs typeface="Courier New"/>
                <a:sym typeface="Courier New"/>
              </a:rPr>
              <a:t>//...</a:t>
            </a:r>
          </a:p>
        </p:txBody>
      </p:sp>
      <p:sp>
        <p:nvSpPr>
          <p:cNvPr id="881" name="Shape 881"/>
          <p:cNvSpPr txBox="1"/>
          <p:nvPr/>
        </p:nvSpPr>
        <p:spPr>
          <a:xfrm>
            <a:off x="578947" y="4279621"/>
            <a:ext cx="8440851" cy="2504168"/>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We </a:t>
            </a:r>
            <a:r>
              <a:rPr lang="en-US" sz="1800" dirty="0" err="1">
                <a:solidFill>
                  <a:schemeClr val="dk1"/>
                </a:solidFill>
                <a:latin typeface="Verdana"/>
                <a:ea typeface="Verdana"/>
                <a:cs typeface="Verdana"/>
                <a:sym typeface="Verdana"/>
              </a:rPr>
              <a:t>willen</a:t>
            </a:r>
            <a:r>
              <a:rPr lang="en-US" sz="1800" dirty="0">
                <a:solidFill>
                  <a:schemeClr val="dk1"/>
                </a:solidFill>
                <a:latin typeface="Verdana"/>
                <a:ea typeface="Verdana"/>
                <a:cs typeface="Verdana"/>
                <a:sym typeface="Verdana"/>
              </a:rPr>
              <a:t> de </a:t>
            </a:r>
            <a:r>
              <a:rPr lang="en-US" sz="1800" dirty="0" err="1">
                <a:solidFill>
                  <a:schemeClr val="dk1"/>
                </a:solidFill>
                <a:latin typeface="Verdana"/>
                <a:ea typeface="Verdana"/>
                <a:cs typeface="Verdana"/>
                <a:sym typeface="Verdana"/>
              </a:rPr>
              <a:t>StartView</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vervangen</a:t>
            </a:r>
            <a:r>
              <a:rPr lang="en-US" sz="1800" dirty="0">
                <a:solidFill>
                  <a:schemeClr val="dk1"/>
                </a:solidFill>
                <a:latin typeface="Verdana"/>
                <a:ea typeface="Verdana"/>
                <a:cs typeface="Verdana"/>
                <a:sym typeface="Verdana"/>
              </a:rPr>
              <a:t> door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GameView</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zelfde</a:t>
            </a:r>
            <a:r>
              <a:rPr lang="en-US" sz="1800" dirty="0">
                <a:solidFill>
                  <a:schemeClr val="dk1"/>
                </a:solidFill>
                <a:latin typeface="Verdana"/>
                <a:ea typeface="Verdana"/>
                <a:cs typeface="Verdana"/>
                <a:sym typeface="Verdana"/>
              </a:rPr>
              <a:t> stage)</a:t>
            </a:r>
          </a:p>
          <a:p>
            <a:pPr marL="177800" marR="0" lvl="0" indent="-177800" algn="l" rtl="0">
              <a:spcBef>
                <a:spcPts val="100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De </a:t>
            </a:r>
            <a:r>
              <a:rPr lang="en-US" sz="1800" dirty="0" err="1">
                <a:solidFill>
                  <a:schemeClr val="dk1"/>
                </a:solidFill>
                <a:latin typeface="Verdana"/>
                <a:ea typeface="Verdana"/>
                <a:cs typeface="Verdana"/>
                <a:sym typeface="Verdana"/>
              </a:rPr>
              <a:t>StartPresenter</a:t>
            </a:r>
            <a:r>
              <a:rPr lang="en-US" sz="1800" dirty="0">
                <a:solidFill>
                  <a:schemeClr val="dk1"/>
                </a:solidFill>
                <a:latin typeface="Verdana"/>
                <a:ea typeface="Verdana"/>
                <a:cs typeface="Verdana"/>
                <a:sym typeface="Verdana"/>
              </a:rPr>
              <a:t> is </a:t>
            </a:r>
            <a:r>
              <a:rPr lang="en-US" sz="1800" dirty="0" err="1">
                <a:solidFill>
                  <a:schemeClr val="dk1"/>
                </a:solidFill>
                <a:latin typeface="Verdana"/>
                <a:ea typeface="Verdana"/>
                <a:cs typeface="Verdana"/>
                <a:sym typeface="Verdana"/>
              </a:rPr>
              <a:t>hiervoor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verantwoordelijk</a:t>
            </a:r>
            <a:endParaRPr lang="en-US" sz="1800"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Hij</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maakt</a:t>
            </a:r>
            <a:r>
              <a:rPr lang="en-US" sz="1800" dirty="0">
                <a:solidFill>
                  <a:schemeClr val="dk1"/>
                </a:solidFill>
                <a:latin typeface="Verdana"/>
                <a:ea typeface="Verdana"/>
                <a:cs typeface="Verdana"/>
                <a:sym typeface="Verdana"/>
              </a:rPr>
              <a:t> de </a:t>
            </a:r>
            <a:r>
              <a:rPr lang="en-US" sz="1800" dirty="0" err="1">
                <a:solidFill>
                  <a:schemeClr val="dk1"/>
                </a:solidFill>
                <a:latin typeface="Verdana"/>
                <a:ea typeface="Verdana"/>
                <a:cs typeface="Verdana"/>
                <a:sym typeface="Verdana"/>
              </a:rPr>
              <a:t>GameView</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en</a:t>
            </a:r>
            <a:r>
              <a:rPr lang="en-US" sz="1800" dirty="0">
                <a:solidFill>
                  <a:schemeClr val="dk1"/>
                </a:solidFill>
                <a:latin typeface="Verdana"/>
                <a:ea typeface="Verdana"/>
                <a:cs typeface="Verdana"/>
                <a:sym typeface="Verdana"/>
              </a:rPr>
              <a:t> de </a:t>
            </a:r>
            <a:r>
              <a:rPr lang="en-US" sz="1800" dirty="0" err="1">
                <a:solidFill>
                  <a:schemeClr val="dk1"/>
                </a:solidFill>
                <a:latin typeface="Verdana"/>
                <a:ea typeface="Verdana"/>
                <a:cs typeface="Verdana"/>
                <a:sym typeface="Verdana"/>
              </a:rPr>
              <a:t>GamePresenter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aan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geeft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zijn</a:t>
            </a:r>
            <a:r>
              <a:rPr lang="en-US" sz="1800" dirty="0">
                <a:solidFill>
                  <a:schemeClr val="dk1"/>
                </a:solidFill>
                <a:latin typeface="Verdana"/>
                <a:ea typeface="Verdana"/>
                <a:cs typeface="Verdana"/>
                <a:sym typeface="Verdana"/>
              </a:rPr>
              <a:t> model door)</a:t>
            </a: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Hij</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vervangt</a:t>
            </a:r>
            <a:r>
              <a:rPr lang="en-US" sz="1800" dirty="0">
                <a:solidFill>
                  <a:schemeClr val="dk1"/>
                </a:solidFill>
                <a:latin typeface="Verdana"/>
                <a:ea typeface="Verdana"/>
                <a:cs typeface="Verdana"/>
                <a:sym typeface="Verdana"/>
              </a:rPr>
              <a:t> de </a:t>
            </a:r>
            <a:r>
              <a:rPr lang="en-US" sz="1800" dirty="0" err="1">
                <a:solidFill>
                  <a:schemeClr val="dk1"/>
                </a:solidFill>
                <a:latin typeface="Verdana"/>
                <a:ea typeface="Verdana"/>
                <a:cs typeface="Verdana"/>
                <a:sym typeface="Verdana"/>
              </a:rPr>
              <a:t>gameView</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als</a:t>
            </a:r>
            <a:r>
              <a:rPr lang="en-US" sz="1800" dirty="0">
                <a:solidFill>
                  <a:schemeClr val="dk1"/>
                </a:solidFill>
                <a:latin typeface="Verdana"/>
                <a:ea typeface="Verdana"/>
                <a:cs typeface="Verdana"/>
                <a:sym typeface="Verdana"/>
              </a:rPr>
              <a:t> root van de scene</a:t>
            </a: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Hij</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roept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sizeToScene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aan</a:t>
            </a:r>
            <a:r>
              <a:rPr lang="en-US" sz="1800" dirty="0">
                <a:solidFill>
                  <a:schemeClr val="dk1"/>
                </a:solidFill>
                <a:latin typeface="Verdana"/>
                <a:ea typeface="Verdana"/>
                <a:cs typeface="Verdana"/>
                <a:sym typeface="Verdana"/>
              </a:rPr>
              <a:t> om de scene </a:t>
            </a:r>
            <a:r>
              <a:rPr lang="en-US" sz="1800" dirty="0" err="1">
                <a:solidFill>
                  <a:schemeClr val="dk1"/>
                </a:solidFill>
                <a:latin typeface="Verdana"/>
                <a:ea typeface="Verdana"/>
                <a:cs typeface="Verdana"/>
                <a:sym typeface="Verdana"/>
              </a:rPr>
              <a:t>te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herschalen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naar</a:t>
            </a:r>
            <a:r>
              <a:rPr lang="en-US" sz="1800" dirty="0">
                <a:solidFill>
                  <a:schemeClr val="dk1"/>
                </a:solidFill>
                <a:latin typeface="Verdana"/>
                <a:ea typeface="Verdana"/>
                <a:cs typeface="Verdana"/>
                <a:sym typeface="Verdana"/>
              </a:rPr>
              <a:t> de </a:t>
            </a:r>
            <a:r>
              <a:rPr lang="en-US" sz="1800" dirty="0" err="1">
                <a:solidFill>
                  <a:schemeClr val="dk1"/>
                </a:solidFill>
                <a:latin typeface="Verdana"/>
                <a:ea typeface="Verdana"/>
                <a:cs typeface="Verdana"/>
                <a:sym typeface="Verdana"/>
              </a:rPr>
              <a:t>nieuwe</a:t>
            </a:r>
            <a:r>
              <a:rPr lang="en-US" sz="1800" dirty="0">
                <a:solidFill>
                  <a:schemeClr val="dk1"/>
                </a:solidFill>
                <a:latin typeface="Verdana"/>
                <a:ea typeface="Verdana"/>
                <a:cs typeface="Verdana"/>
                <a:sym typeface="Verdana"/>
              </a:rPr>
              <a:t> view</a:t>
            </a:r>
          </a:p>
        </p:txBody>
      </p:sp>
      <p:sp>
        <p:nvSpPr>
          <p:cNvPr id="882" name="Shape 882"/>
          <p:cNvSpPr txBox="1"/>
          <p:nvPr/>
        </p:nvSpPr>
        <p:spPr>
          <a:xfrm>
            <a:off x="99958" y="789129"/>
            <a:ext cx="2829221" cy="332100"/>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800" b="1" dirty="0">
                <a:solidFill>
                  <a:schemeClr val="dk1"/>
                </a:solidFill>
                <a:latin typeface="Courier New"/>
                <a:ea typeface="Courier New"/>
                <a:cs typeface="Courier New"/>
                <a:sym typeface="Courier New"/>
              </a:rPr>
              <a:t>StartPresenter.java</a:t>
            </a:r>
          </a:p>
        </p:txBody>
      </p:sp>
      <p:sp>
        <p:nvSpPr>
          <p:cNvPr id="2" name="Title 1"/>
          <p:cNvSpPr>
            <a:spLocks noGrp="1"/>
          </p:cNvSpPr>
          <p:nvPr>
            <p:ph type="title"/>
          </p:nvPr>
        </p:nvSpPr>
        <p:spPr/>
        <p:txBody>
          <a:bodyPr/>
          <a:lstStyle/>
          <a:p>
            <a:r>
              <a:rPr lang="nl-BE" dirty="0"/>
              <a:t>Van startscherm naar spelscherm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Shape 887"/>
          <p:cNvSpPr txBox="1">
            <a:spLocks noGrp="1"/>
          </p:cNvSpPr>
          <p:nvPr>
            <p:ph idx="1"/>
          </p:nvPr>
        </p:nvSpPr>
        <p:spPr>
          <a:xfrm>
            <a:off x="99959" y="1856022"/>
            <a:ext cx="8787000" cy="3971341"/>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accent4"/>
              </a:buClr>
              <a:buSzPct val="25000"/>
              <a:buFont typeface="Arial"/>
              <a:buNone/>
            </a:pPr>
            <a:r>
              <a:rPr lang="en-US" sz="1400" i="0" u="none" strike="noStrike" cap="none" dirty="0">
                <a:solidFill>
                  <a:schemeClr val="bg1">
                    <a:lumMod val="65000"/>
                  </a:schemeClr>
                </a:solidFill>
                <a:latin typeface="Courier New"/>
                <a:ea typeface="Courier New"/>
                <a:cs typeface="Courier New"/>
                <a:sym typeface="Courier New"/>
              </a:rPr>
              <a:t>//...</a:t>
            </a:r>
          </a:p>
          <a:p>
            <a:pPr marL="0" marR="0" lvl="0" indent="0" algn="l" rtl="0">
              <a:spcBef>
                <a:spcPts val="0"/>
              </a:spcBef>
              <a:spcAft>
                <a:spcPts val="0"/>
              </a:spcAft>
              <a:buClr>
                <a:srgbClr val="000080"/>
              </a:buClr>
              <a:buSzPct val="25000"/>
              <a:buFont typeface="Arial"/>
              <a:buNone/>
            </a:pPr>
            <a:r>
              <a:rPr lang="en-US" sz="1400" b="1" i="0" u="none" strike="noStrike" cap="none" dirty="0">
                <a:solidFill>
                  <a:srgbClr val="000080"/>
                </a:solidFill>
                <a:latin typeface="Courier New"/>
                <a:ea typeface="Courier New"/>
                <a:cs typeface="Courier New"/>
                <a:sym typeface="Courier New"/>
              </a:rPr>
              <a:t>private void </a:t>
            </a:r>
            <a:r>
              <a:rPr lang="en-US" sz="1400" b="0" i="0" u="none" strike="noStrike" cap="none" dirty="0" err="1">
                <a:solidFill>
                  <a:srgbClr val="000000"/>
                </a:solidFill>
                <a:latin typeface="Courier New"/>
                <a:ea typeface="Courier New"/>
                <a:cs typeface="Courier New"/>
                <a:sym typeface="Courier New"/>
              </a:rPr>
              <a:t>addEventHandlers</a:t>
            </a: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1" i="0" u="none" strike="noStrike" cap="none" dirty="0" err="1">
                <a:solidFill>
                  <a:srgbClr val="660E7A"/>
                </a:solidFill>
                <a:latin typeface="Courier New"/>
                <a:ea typeface="Courier New"/>
                <a:cs typeface="Courier New"/>
                <a:sym typeface="Courier New"/>
              </a:rPr>
              <a:t>view</a:t>
            </a:r>
            <a:r>
              <a:rPr lang="en-US" sz="1400" b="0" i="0" u="none" strike="noStrike" cap="none" dirty="0" err="1">
                <a:solidFill>
                  <a:srgbClr val="000000"/>
                </a:solidFill>
                <a:latin typeface="Courier New"/>
                <a:ea typeface="Courier New"/>
                <a:cs typeface="Courier New"/>
                <a:sym typeface="Courier New"/>
              </a:rPr>
              <a:t>.getMiAbout</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setOnAction</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err="1">
                <a:solidFill>
                  <a:srgbClr val="000000"/>
                </a:solidFill>
                <a:latin typeface="Courier New"/>
                <a:ea typeface="Courier New"/>
                <a:cs typeface="Courier New"/>
                <a:sym typeface="Courier New"/>
              </a:rPr>
              <a:t>EventHandler</a:t>
            </a:r>
            <a:r>
              <a:rPr lang="en-US" sz="1400" b="0" i="0" u="none" strike="noStrike" cap="none" dirty="0">
                <a:solidFill>
                  <a:srgbClr val="000000"/>
                </a:solidFill>
                <a:latin typeface="Courier New"/>
                <a:ea typeface="Courier New"/>
                <a:cs typeface="Courier New"/>
                <a:sym typeface="Courier New"/>
              </a:rPr>
              <a:t>&lt;</a:t>
            </a:r>
            <a:r>
              <a:rPr lang="en-US" sz="1400" b="0" i="0" u="none" strike="noStrike" cap="none" dirty="0" err="1">
                <a:solidFill>
                  <a:srgbClr val="000000"/>
                </a:solidFill>
                <a:latin typeface="Courier New"/>
                <a:ea typeface="Courier New"/>
                <a:cs typeface="Courier New"/>
                <a:sym typeface="Courier New"/>
              </a:rPr>
              <a:t>ActionEvent</a:t>
            </a:r>
            <a:r>
              <a:rPr lang="en-US" sz="1400" b="0" i="0" u="none" strike="noStrike" cap="none" dirty="0">
                <a:solidFill>
                  <a:srgbClr val="000000"/>
                </a:solidFill>
                <a:latin typeface="Courier New"/>
                <a:ea typeface="Courier New"/>
                <a:cs typeface="Courier New"/>
                <a:sym typeface="Courier New"/>
              </a:rPr>
              <a:t>&gt;()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a:solidFill>
                  <a:srgbClr val="808000"/>
                </a:solidFill>
                <a:latin typeface="Courier New"/>
                <a:ea typeface="Courier New"/>
                <a:cs typeface="Courier New"/>
                <a:sym typeface="Courier New"/>
              </a:rPr>
              <a:t>@Override</a:t>
            </a:r>
            <a:br>
              <a:rPr lang="en-US" sz="1400" b="0" i="0" u="none" strike="noStrike" cap="none" dirty="0">
                <a:solidFill>
                  <a:srgbClr val="808000"/>
                </a:solidFill>
                <a:latin typeface="Courier New"/>
                <a:ea typeface="Courier New"/>
                <a:cs typeface="Courier New"/>
                <a:sym typeface="Courier New"/>
              </a:rPr>
            </a:br>
            <a:r>
              <a:rPr lang="en-US" sz="1400" b="0" i="0" u="none" strike="noStrike" cap="none" dirty="0">
                <a:solidFill>
                  <a:srgbClr val="808000"/>
                </a:solidFill>
                <a:latin typeface="Courier New"/>
                <a:ea typeface="Courier New"/>
                <a:cs typeface="Courier New"/>
                <a:sym typeface="Courier New"/>
              </a:rPr>
              <a:t>        </a:t>
            </a:r>
            <a:r>
              <a:rPr lang="en-US" sz="1400" b="1" i="0" u="none" strike="noStrike" cap="none" dirty="0">
                <a:solidFill>
                  <a:srgbClr val="000080"/>
                </a:solidFill>
                <a:latin typeface="Courier New"/>
                <a:ea typeface="Courier New"/>
                <a:cs typeface="Courier New"/>
                <a:sym typeface="Courier New"/>
              </a:rPr>
              <a:t>public void </a:t>
            </a:r>
            <a:r>
              <a:rPr lang="en-US" sz="1400" b="0" i="0" u="none" strike="noStrike" cap="none" dirty="0">
                <a:solidFill>
                  <a:srgbClr val="000000"/>
                </a:solidFill>
                <a:latin typeface="Courier New"/>
                <a:ea typeface="Courier New"/>
                <a:cs typeface="Courier New"/>
                <a:sym typeface="Courier New"/>
              </a:rPr>
              <a:t>handle(</a:t>
            </a:r>
            <a:r>
              <a:rPr lang="en-US" sz="1400" b="0" i="0" u="none" strike="noStrike" cap="none" dirty="0" err="1">
                <a:solidFill>
                  <a:srgbClr val="000000"/>
                </a:solidFill>
                <a:latin typeface="Courier New"/>
                <a:ea typeface="Courier New"/>
                <a:cs typeface="Courier New"/>
                <a:sym typeface="Courier New"/>
              </a:rPr>
              <a:t>ActionEvent</a:t>
            </a:r>
            <a:r>
              <a:rPr lang="en-US" sz="1400" b="0" i="0" u="none" strike="noStrike" cap="none" dirty="0">
                <a:solidFill>
                  <a:srgbClr val="000000"/>
                </a:solidFill>
                <a:latin typeface="Courier New"/>
                <a:ea typeface="Courier New"/>
                <a:cs typeface="Courier New"/>
                <a:sym typeface="Courier New"/>
              </a:rPr>
              <a:t> event)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AboutView</a:t>
            </a: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aboutView</a:t>
            </a:r>
            <a:r>
              <a:rPr lang="en-US" sz="1400" b="0" i="0" u="none" strike="noStrike" cap="none" dirty="0">
                <a:solidFill>
                  <a:srgbClr val="000000"/>
                </a:solidFill>
                <a:latin typeface="Courier New"/>
                <a:ea typeface="Courier New"/>
                <a:cs typeface="Courier New"/>
                <a:sym typeface="Courier New"/>
              </a:rPr>
              <a:t> = </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err="1">
                <a:solidFill>
                  <a:srgbClr val="000000"/>
                </a:solidFill>
                <a:latin typeface="Courier New"/>
                <a:ea typeface="Courier New"/>
                <a:cs typeface="Courier New"/>
                <a:sym typeface="Courier New"/>
              </a:rPr>
              <a:t>AboutView</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AboutPresenter</a:t>
            </a: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aboutPresenter</a:t>
            </a:r>
            <a:r>
              <a:rPr lang="en-US" sz="1400" b="0" i="0" u="none" strike="noStrike" cap="none" dirty="0">
                <a:solidFill>
                  <a:srgbClr val="000000"/>
                </a:solidFill>
                <a:latin typeface="Courier New"/>
                <a:ea typeface="Courier New"/>
                <a:cs typeface="Courier New"/>
                <a:sym typeface="Courier New"/>
              </a:rPr>
              <a:t> = </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err="1">
                <a:solidFill>
                  <a:srgbClr val="000000"/>
                </a:solidFill>
                <a:latin typeface="Courier New"/>
                <a:ea typeface="Courier New"/>
                <a:cs typeface="Courier New"/>
                <a:sym typeface="Courier New"/>
              </a:rPr>
              <a:t>AboutPresenter</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err="1">
                <a:solidFill>
                  <a:srgbClr val="660E7A"/>
                </a:solidFill>
                <a:latin typeface="Courier New"/>
                <a:ea typeface="Courier New"/>
                <a:cs typeface="Courier New"/>
                <a:sym typeface="Courier New"/>
              </a:rPr>
              <a:t>model</a:t>
            </a:r>
            <a:r>
              <a:rPr lang="en-US" sz="1400" b="0" i="0" u="none" strike="noStrike" cap="none" dirty="0" err="1">
                <a:solidFill>
                  <a:srgbClr val="000000"/>
                </a:solidFill>
                <a:latin typeface="Courier New"/>
                <a:ea typeface="Courier New"/>
                <a:cs typeface="Courier New"/>
                <a:sym typeface="Courier New"/>
              </a:rPr>
              <a:t>,aboutView</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Stage </a:t>
            </a:r>
            <a:r>
              <a:rPr lang="en-US" sz="1400" b="0" i="0" u="none" strike="noStrike" cap="none" dirty="0" err="1">
                <a:solidFill>
                  <a:srgbClr val="000000"/>
                </a:solidFill>
                <a:latin typeface="Courier New"/>
                <a:ea typeface="Courier New"/>
                <a:cs typeface="Courier New"/>
                <a:sym typeface="Courier New"/>
              </a:rPr>
              <a:t>aboutStage</a:t>
            </a:r>
            <a:r>
              <a:rPr lang="en-US" sz="1400" b="0" i="0" u="none" strike="noStrike" cap="none" dirty="0">
                <a:solidFill>
                  <a:srgbClr val="000000"/>
                </a:solidFill>
                <a:latin typeface="Courier New"/>
                <a:ea typeface="Courier New"/>
                <a:cs typeface="Courier New"/>
                <a:sym typeface="Courier New"/>
              </a:rPr>
              <a:t> = </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a:solidFill>
                  <a:srgbClr val="000000"/>
                </a:solidFill>
                <a:latin typeface="Courier New"/>
                <a:ea typeface="Courier New"/>
                <a:cs typeface="Courier New"/>
                <a:sym typeface="Courier New"/>
              </a:rPr>
              <a:t>Stage();</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aboutStage.initOwner</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err="1">
                <a:solidFill>
                  <a:srgbClr val="660E7A"/>
                </a:solidFill>
                <a:latin typeface="Courier New"/>
                <a:ea typeface="Courier New"/>
                <a:cs typeface="Courier New"/>
                <a:sym typeface="Courier New"/>
              </a:rPr>
              <a:t>view</a:t>
            </a:r>
            <a:r>
              <a:rPr lang="en-US" sz="1400" b="0" i="0" u="none" strike="noStrike" cap="none" dirty="0" err="1">
                <a:solidFill>
                  <a:srgbClr val="000000"/>
                </a:solidFill>
                <a:latin typeface="Courier New"/>
                <a:ea typeface="Courier New"/>
                <a:cs typeface="Courier New"/>
                <a:sym typeface="Courier New"/>
              </a:rPr>
              <a:t>.getScene</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getWindow</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aboutStage.initModality</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Modality.</a:t>
            </a:r>
            <a:r>
              <a:rPr lang="en-US" sz="1400" b="1" i="1" u="none" strike="noStrike" cap="none" dirty="0" err="1">
                <a:solidFill>
                  <a:srgbClr val="660E7A"/>
                </a:solidFill>
                <a:latin typeface="Courier New"/>
                <a:ea typeface="Courier New"/>
                <a:cs typeface="Courier New"/>
                <a:sym typeface="Courier New"/>
              </a:rPr>
              <a:t>APPLICATION_MODAL</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aboutStage.setScene</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a:solidFill>
                  <a:srgbClr val="000000"/>
                </a:solidFill>
                <a:latin typeface="Courier New"/>
                <a:ea typeface="Courier New"/>
                <a:cs typeface="Courier New"/>
                <a:sym typeface="Courier New"/>
              </a:rPr>
              <a:t>Scene(</a:t>
            </a:r>
            <a:r>
              <a:rPr lang="en-US" sz="1400" b="0" i="0" u="none" strike="noStrike" cap="none" dirty="0" err="1">
                <a:solidFill>
                  <a:srgbClr val="000000"/>
                </a:solidFill>
                <a:latin typeface="Courier New"/>
                <a:ea typeface="Courier New"/>
                <a:cs typeface="Courier New"/>
                <a:sym typeface="Courier New"/>
              </a:rPr>
              <a:t>aboutView</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aboutStage.setX</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err="1">
                <a:solidFill>
                  <a:srgbClr val="660E7A"/>
                </a:solidFill>
                <a:latin typeface="Courier New"/>
                <a:ea typeface="Courier New"/>
                <a:cs typeface="Courier New"/>
                <a:sym typeface="Courier New"/>
              </a:rPr>
              <a:t>view</a:t>
            </a:r>
            <a:r>
              <a:rPr lang="en-US" sz="1400" b="0" i="0" u="none" strike="noStrike" cap="none" dirty="0" err="1">
                <a:solidFill>
                  <a:srgbClr val="000000"/>
                </a:solidFill>
                <a:latin typeface="Courier New"/>
                <a:ea typeface="Courier New"/>
                <a:cs typeface="Courier New"/>
                <a:sym typeface="Courier New"/>
              </a:rPr>
              <a:t>.getScene</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getWindow</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getX</a:t>
            </a:r>
            <a:r>
              <a:rPr lang="en-US" sz="1400" b="0" i="0" u="none" strike="noStrike" cap="none" dirty="0">
                <a:solidFill>
                  <a:srgbClr val="000000"/>
                </a:solidFill>
                <a:latin typeface="Courier New"/>
                <a:ea typeface="Courier New"/>
                <a:cs typeface="Courier New"/>
                <a:sym typeface="Courier New"/>
              </a:rPr>
              <a:t>() + </a:t>
            </a:r>
            <a:r>
              <a:rPr lang="en-US" sz="1400" b="0" i="0" u="none" strike="noStrike" cap="none" dirty="0">
                <a:solidFill>
                  <a:srgbClr val="0000FF"/>
                </a:solidFill>
                <a:latin typeface="Courier New"/>
                <a:ea typeface="Courier New"/>
                <a:cs typeface="Courier New"/>
                <a:sym typeface="Courier New"/>
              </a:rPr>
              <a:t>100</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aboutStage.setY</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err="1">
                <a:solidFill>
                  <a:srgbClr val="660E7A"/>
                </a:solidFill>
                <a:latin typeface="Courier New"/>
                <a:ea typeface="Courier New"/>
                <a:cs typeface="Courier New"/>
                <a:sym typeface="Courier New"/>
              </a:rPr>
              <a:t>view</a:t>
            </a:r>
            <a:r>
              <a:rPr lang="en-US" sz="1400" b="0" i="0" u="none" strike="noStrike" cap="none" dirty="0" err="1">
                <a:solidFill>
                  <a:srgbClr val="000000"/>
                </a:solidFill>
                <a:latin typeface="Courier New"/>
                <a:ea typeface="Courier New"/>
                <a:cs typeface="Courier New"/>
                <a:sym typeface="Courier New"/>
              </a:rPr>
              <a:t>.getScene</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getWindow</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getY</a:t>
            </a:r>
            <a:r>
              <a:rPr lang="en-US" sz="1400" b="0" i="0" u="none" strike="noStrike" cap="none" dirty="0">
                <a:solidFill>
                  <a:srgbClr val="000000"/>
                </a:solidFill>
                <a:latin typeface="Courier New"/>
                <a:ea typeface="Courier New"/>
                <a:cs typeface="Courier New"/>
                <a:sym typeface="Courier New"/>
              </a:rPr>
              <a:t>() + </a:t>
            </a:r>
            <a:r>
              <a:rPr lang="en-US" sz="1400" b="0" i="0" u="none" strike="noStrike" cap="none" dirty="0">
                <a:solidFill>
                  <a:srgbClr val="0000FF"/>
                </a:solidFill>
                <a:latin typeface="Courier New"/>
                <a:ea typeface="Courier New"/>
                <a:cs typeface="Courier New"/>
                <a:sym typeface="Courier New"/>
              </a:rPr>
              <a:t>100</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aboutStage.showAndWait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a:t>
            </a:r>
          </a:p>
          <a:p>
            <a:pPr marL="0" indent="0">
              <a:spcAft>
                <a:spcPts val="0"/>
              </a:spcAft>
              <a:buClr>
                <a:schemeClr val="dk1"/>
              </a:buClr>
              <a:buSzPct val="25000"/>
              <a:buNone/>
            </a:pPr>
            <a:r>
              <a:rPr lang="en-US" sz="1400" dirty="0">
                <a:solidFill>
                  <a:schemeClr val="bg1">
                    <a:lumMod val="65000"/>
                  </a:schemeClr>
                </a:solidFill>
                <a:latin typeface="Courier New"/>
                <a:ea typeface="Courier New"/>
                <a:cs typeface="Courier New"/>
                <a:sym typeface="Courier New"/>
              </a:rPr>
              <a:t>//...</a:t>
            </a:r>
          </a:p>
        </p:txBody>
      </p:sp>
      <p:sp>
        <p:nvSpPr>
          <p:cNvPr id="889" name="Shape 889"/>
          <p:cNvSpPr txBox="1"/>
          <p:nvPr/>
        </p:nvSpPr>
        <p:spPr>
          <a:xfrm>
            <a:off x="99959" y="1536700"/>
            <a:ext cx="2728482" cy="319200"/>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800" b="1">
                <a:solidFill>
                  <a:schemeClr val="dk1"/>
                </a:solidFill>
                <a:latin typeface="Courier New"/>
                <a:ea typeface="Courier New"/>
                <a:cs typeface="Courier New"/>
                <a:sym typeface="Courier New"/>
              </a:rPr>
              <a:t>GamePresenter.java</a:t>
            </a:r>
          </a:p>
        </p:txBody>
      </p:sp>
      <p:sp>
        <p:nvSpPr>
          <p:cNvPr id="2" name="Title 1"/>
          <p:cNvSpPr>
            <a:spLocks noGrp="1"/>
          </p:cNvSpPr>
          <p:nvPr>
            <p:ph type="title"/>
          </p:nvPr>
        </p:nvSpPr>
        <p:spPr/>
        <p:txBody>
          <a:bodyPr/>
          <a:lstStyle/>
          <a:p>
            <a:r>
              <a:rPr lang="nl-BE" dirty="0"/>
              <a:t>Van spelscherm naar </a:t>
            </a:r>
            <a:r>
              <a:rPr lang="nl-BE" dirty="0" err="1"/>
              <a:t>aboutscherm</a:t>
            </a:r>
            <a:endParaRPr lang="nl-BE"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 name="Title 1"/>
          <p:cNvSpPr>
            <a:spLocks noGrp="1"/>
          </p:cNvSpPr>
          <p:nvPr>
            <p:ph type="title"/>
          </p:nvPr>
        </p:nvSpPr>
        <p:spPr>
          <a:xfrm>
            <a:off x="578947" y="126727"/>
            <a:ext cx="7964400" cy="585851"/>
          </a:xfrm>
        </p:spPr>
        <p:txBody>
          <a:bodyPr/>
          <a:lstStyle/>
          <a:p>
            <a:r>
              <a:rPr lang="nl-BE" dirty="0"/>
              <a:t>Van spelscherm naar </a:t>
            </a:r>
            <a:r>
              <a:rPr lang="nl-BE" dirty="0" err="1"/>
              <a:t>aboutscherm</a:t>
            </a:r>
            <a:endParaRPr lang="nl-BE" dirty="0"/>
          </a:p>
        </p:txBody>
      </p:sp>
      <p:sp>
        <p:nvSpPr>
          <p:cNvPr id="10" name="Shape 887"/>
          <p:cNvSpPr txBox="1">
            <a:spLocks/>
          </p:cNvSpPr>
          <p:nvPr/>
        </p:nvSpPr>
        <p:spPr>
          <a:xfrm>
            <a:off x="99959" y="1856022"/>
            <a:ext cx="8787000" cy="3971341"/>
          </a:xfrm>
          <a:prstGeom prst="rect">
            <a:avLst/>
          </a:prstGeom>
          <a:solidFill>
            <a:srgbClr val="F2F2F2"/>
          </a:solidFill>
          <a:ln w="9525" cap="flat" cmpd="sng">
            <a:solidFill>
              <a:schemeClr val="dk1"/>
            </a:solidFill>
            <a:prstDash val="solid"/>
            <a:round/>
            <a:headEnd type="none" w="med" len="med"/>
            <a:tailEnd type="none" w="med" len="med"/>
          </a:ln>
        </p:spPr>
        <p:txBody>
          <a:bodyPr vert="horz" lIns="91425" tIns="45700" rIns="91425" bIns="45700" rtlCol="0" anchor="t" anchorCtr="0">
            <a:noAutofit/>
          </a:bodyPr>
          <a:lstStyle>
            <a:defPPr marR="0" lvl="0" algn="l" rtl="0">
              <a:lnSpc>
                <a:spcPct val="100000"/>
              </a:lnSpc>
              <a:spcBef>
                <a:spcPts val="0"/>
              </a:spcBef>
              <a:spcAft>
                <a:spcPts val="0"/>
              </a:spcAft>
            </a:defPPr>
            <a:lvl1pPr marL="342900" marR="0" lvl="0" indent="-342900" algn="l" rtl="0" eaLnBrk="1" hangingPunct="1">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eaLnBrk="1" hangingPunct="1">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eaLnBrk="1" hangingPunct="1">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eaLnBrk="1" hangingPunct="1">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eaLnBrk="1" hangingPunct="1">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eaLnBrk="1" hangingPunct="1">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indent="0">
              <a:spcAft>
                <a:spcPts val="0"/>
              </a:spcAft>
              <a:buClr>
                <a:schemeClr val="accent4"/>
              </a:buClr>
              <a:buSzPct val="25000"/>
              <a:buFont typeface="Arial"/>
              <a:buNone/>
            </a:pPr>
            <a:r>
              <a:rPr lang="en-US" sz="1400" dirty="0">
                <a:solidFill>
                  <a:schemeClr val="bg1">
                    <a:lumMod val="65000"/>
                  </a:schemeClr>
                </a:solidFill>
                <a:latin typeface="Courier New"/>
                <a:ea typeface="Courier New"/>
                <a:cs typeface="Courier New"/>
                <a:sym typeface="Courier New"/>
              </a:rPr>
              <a:t>//...</a:t>
            </a:r>
          </a:p>
          <a:p>
            <a:pPr marL="0" indent="0">
              <a:spcAft>
                <a:spcPts val="0"/>
              </a:spcAft>
              <a:buClr>
                <a:srgbClr val="000080"/>
              </a:buClr>
              <a:buSzPct val="25000"/>
              <a:buFont typeface="Arial"/>
              <a:buNone/>
            </a:pPr>
            <a:r>
              <a:rPr lang="en-US" sz="1400" b="1" dirty="0">
                <a:solidFill>
                  <a:srgbClr val="000080"/>
                </a:solidFill>
                <a:latin typeface="Courier New"/>
                <a:ea typeface="Courier New"/>
                <a:cs typeface="Courier New"/>
                <a:sym typeface="Courier New"/>
              </a:rPr>
              <a:t>private void </a:t>
            </a:r>
            <a:r>
              <a:rPr lang="en-US" sz="1400" dirty="0" err="1">
                <a:latin typeface="Courier New"/>
                <a:ea typeface="Courier New"/>
                <a:cs typeface="Courier New"/>
                <a:sym typeface="Courier New"/>
              </a:rPr>
              <a:t>addEventHandlers</a:t>
            </a:r>
            <a:r>
              <a:rPr lang="en-US" sz="1400" dirty="0">
                <a:latin typeface="Courier New"/>
                <a:ea typeface="Courier New"/>
                <a:cs typeface="Courier New"/>
                <a:sym typeface="Courier New"/>
              </a:rPr>
              <a:t>() {</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b="1" dirty="0" err="1">
                <a:solidFill>
                  <a:srgbClr val="660E7A"/>
                </a:solidFill>
                <a:latin typeface="Courier New"/>
                <a:ea typeface="Courier New"/>
                <a:cs typeface="Courier New"/>
                <a:sym typeface="Courier New"/>
              </a:rPr>
              <a:t>view</a:t>
            </a:r>
            <a:r>
              <a:rPr lang="en-US" sz="1400" dirty="0" err="1">
                <a:latin typeface="Courier New"/>
                <a:ea typeface="Courier New"/>
                <a:cs typeface="Courier New"/>
                <a:sym typeface="Courier New"/>
              </a:rPr>
              <a:t>.getMiAbout</a:t>
            </a:r>
            <a:r>
              <a:rPr lang="en-US" sz="1400" dirty="0">
                <a:latin typeface="Courier New"/>
                <a:ea typeface="Courier New"/>
                <a:cs typeface="Courier New"/>
                <a:sym typeface="Courier New"/>
              </a:rPr>
              <a:t>().</a:t>
            </a:r>
            <a:r>
              <a:rPr lang="en-US" sz="1400" dirty="0" err="1">
                <a:latin typeface="Courier New"/>
                <a:ea typeface="Courier New"/>
                <a:cs typeface="Courier New"/>
                <a:sym typeface="Courier New"/>
              </a:rPr>
              <a:t>setOnAction</a:t>
            </a:r>
            <a:r>
              <a:rPr lang="en-US" sz="1400" dirty="0">
                <a:latin typeface="Courier New"/>
                <a:ea typeface="Courier New"/>
                <a:cs typeface="Courier New"/>
                <a:sym typeface="Courier New"/>
              </a:rPr>
              <a:t>(</a:t>
            </a:r>
            <a:r>
              <a:rPr lang="en-US" sz="1400" b="1" dirty="0">
                <a:solidFill>
                  <a:srgbClr val="000080"/>
                </a:solidFill>
                <a:latin typeface="Courier New"/>
                <a:ea typeface="Courier New"/>
                <a:cs typeface="Courier New"/>
                <a:sym typeface="Courier New"/>
              </a:rPr>
              <a:t>new </a:t>
            </a:r>
            <a:r>
              <a:rPr lang="en-US" sz="1400" dirty="0" err="1">
                <a:latin typeface="Courier New"/>
                <a:ea typeface="Courier New"/>
                <a:cs typeface="Courier New"/>
                <a:sym typeface="Courier New"/>
              </a:rPr>
              <a:t>EventHandler</a:t>
            </a:r>
            <a:r>
              <a:rPr lang="en-US" sz="1400" dirty="0">
                <a:latin typeface="Courier New"/>
                <a:ea typeface="Courier New"/>
                <a:cs typeface="Courier New"/>
                <a:sym typeface="Courier New"/>
              </a:rPr>
              <a:t>&lt;</a:t>
            </a:r>
            <a:r>
              <a:rPr lang="en-US" sz="1400" dirty="0" err="1">
                <a:latin typeface="Courier New"/>
                <a:ea typeface="Courier New"/>
                <a:cs typeface="Courier New"/>
                <a:sym typeface="Courier New"/>
              </a:rPr>
              <a:t>ActionEvent</a:t>
            </a:r>
            <a:r>
              <a:rPr lang="en-US" sz="1400" dirty="0">
                <a:latin typeface="Courier New"/>
                <a:ea typeface="Courier New"/>
                <a:cs typeface="Courier New"/>
                <a:sym typeface="Courier New"/>
              </a:rPr>
              <a:t>&gt;() {</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dirty="0">
                <a:solidFill>
                  <a:srgbClr val="808000"/>
                </a:solidFill>
                <a:latin typeface="Courier New"/>
                <a:ea typeface="Courier New"/>
                <a:cs typeface="Courier New"/>
                <a:sym typeface="Courier New"/>
              </a:rPr>
              <a:t>@Override</a:t>
            </a:r>
            <a:br>
              <a:rPr lang="en-US" sz="1400" dirty="0">
                <a:solidFill>
                  <a:srgbClr val="808000"/>
                </a:solidFill>
                <a:latin typeface="Courier New"/>
                <a:ea typeface="Courier New"/>
                <a:cs typeface="Courier New"/>
                <a:sym typeface="Courier New"/>
              </a:rPr>
            </a:br>
            <a:r>
              <a:rPr lang="en-US" sz="1400" dirty="0">
                <a:solidFill>
                  <a:srgbClr val="808000"/>
                </a:solidFill>
                <a:latin typeface="Courier New"/>
                <a:ea typeface="Courier New"/>
                <a:cs typeface="Courier New"/>
                <a:sym typeface="Courier New"/>
              </a:rPr>
              <a:t>        </a:t>
            </a:r>
            <a:r>
              <a:rPr lang="en-US" sz="1400" b="1" dirty="0">
                <a:solidFill>
                  <a:srgbClr val="000080"/>
                </a:solidFill>
                <a:latin typeface="Courier New"/>
                <a:ea typeface="Courier New"/>
                <a:cs typeface="Courier New"/>
                <a:sym typeface="Courier New"/>
              </a:rPr>
              <a:t>public void </a:t>
            </a:r>
            <a:r>
              <a:rPr lang="en-US" sz="1400" dirty="0">
                <a:latin typeface="Courier New"/>
                <a:ea typeface="Courier New"/>
                <a:cs typeface="Courier New"/>
                <a:sym typeface="Courier New"/>
              </a:rPr>
              <a:t>handle(</a:t>
            </a:r>
            <a:r>
              <a:rPr lang="en-US" sz="1400" dirty="0" err="1">
                <a:latin typeface="Courier New"/>
                <a:ea typeface="Courier New"/>
                <a:cs typeface="Courier New"/>
                <a:sym typeface="Courier New"/>
              </a:rPr>
              <a:t>ActionEvent</a:t>
            </a:r>
            <a:r>
              <a:rPr lang="en-US" sz="1400" dirty="0">
                <a:latin typeface="Courier New"/>
                <a:ea typeface="Courier New"/>
                <a:cs typeface="Courier New"/>
                <a:sym typeface="Courier New"/>
              </a:rPr>
              <a:t> event) {</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AboutView</a:t>
            </a: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aboutView</a:t>
            </a:r>
            <a:r>
              <a:rPr lang="en-US" sz="1400" dirty="0">
                <a:latin typeface="Courier New"/>
                <a:ea typeface="Courier New"/>
                <a:cs typeface="Courier New"/>
                <a:sym typeface="Courier New"/>
              </a:rPr>
              <a:t> = </a:t>
            </a:r>
            <a:r>
              <a:rPr lang="en-US" sz="1400" b="1" dirty="0">
                <a:solidFill>
                  <a:srgbClr val="000080"/>
                </a:solidFill>
                <a:latin typeface="Courier New"/>
                <a:ea typeface="Courier New"/>
                <a:cs typeface="Courier New"/>
                <a:sym typeface="Courier New"/>
              </a:rPr>
              <a:t>new </a:t>
            </a:r>
            <a:r>
              <a:rPr lang="en-US" sz="1400" dirty="0" err="1">
                <a:latin typeface="Courier New"/>
                <a:ea typeface="Courier New"/>
                <a:cs typeface="Courier New"/>
                <a:sym typeface="Courier New"/>
              </a:rPr>
              <a:t>AboutView</a:t>
            </a:r>
            <a:r>
              <a:rPr lang="en-US" sz="1400" dirty="0">
                <a:latin typeface="Courier New"/>
                <a:ea typeface="Courier New"/>
                <a:cs typeface="Courier New"/>
                <a:sym typeface="Courier New"/>
              </a:rPr>
              <a:t>();</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AboutPresenter</a:t>
            </a: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aboutPresenter</a:t>
            </a:r>
            <a:r>
              <a:rPr lang="en-US" sz="1400" dirty="0">
                <a:latin typeface="Courier New"/>
                <a:ea typeface="Courier New"/>
                <a:cs typeface="Courier New"/>
                <a:sym typeface="Courier New"/>
              </a:rPr>
              <a:t> = </a:t>
            </a:r>
            <a:r>
              <a:rPr lang="en-US" sz="1400" b="1" dirty="0">
                <a:solidFill>
                  <a:srgbClr val="000080"/>
                </a:solidFill>
                <a:latin typeface="Courier New"/>
                <a:ea typeface="Courier New"/>
                <a:cs typeface="Courier New"/>
                <a:sym typeface="Courier New"/>
              </a:rPr>
              <a:t>new </a:t>
            </a:r>
            <a:r>
              <a:rPr lang="en-US" sz="1400" dirty="0" err="1">
                <a:latin typeface="Courier New"/>
                <a:ea typeface="Courier New"/>
                <a:cs typeface="Courier New"/>
                <a:sym typeface="Courier New"/>
              </a:rPr>
              <a:t>AboutPresenter</a:t>
            </a:r>
            <a:r>
              <a:rPr lang="en-US" sz="1400" dirty="0">
                <a:latin typeface="Courier New"/>
                <a:ea typeface="Courier New"/>
                <a:cs typeface="Courier New"/>
                <a:sym typeface="Courier New"/>
              </a:rPr>
              <a:t>(</a:t>
            </a:r>
            <a:r>
              <a:rPr lang="en-US" sz="1400" b="1" dirty="0" err="1">
                <a:solidFill>
                  <a:srgbClr val="660E7A"/>
                </a:solidFill>
                <a:latin typeface="Courier New"/>
                <a:ea typeface="Courier New"/>
                <a:cs typeface="Courier New"/>
                <a:sym typeface="Courier New"/>
              </a:rPr>
              <a:t>model</a:t>
            </a:r>
            <a:r>
              <a:rPr lang="en-US" sz="1400" dirty="0" err="1">
                <a:latin typeface="Courier New"/>
                <a:ea typeface="Courier New"/>
                <a:cs typeface="Courier New"/>
                <a:sym typeface="Courier New"/>
              </a:rPr>
              <a:t>,aboutView</a:t>
            </a:r>
            <a:r>
              <a:rPr lang="en-US" sz="1400" dirty="0">
                <a:latin typeface="Courier New"/>
                <a:ea typeface="Courier New"/>
                <a:cs typeface="Courier New"/>
                <a:sym typeface="Courier New"/>
              </a:rPr>
              <a:t>);</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Stage </a:t>
            </a:r>
            <a:r>
              <a:rPr lang="en-US" sz="1400" dirty="0" err="1">
                <a:latin typeface="Courier New"/>
                <a:ea typeface="Courier New"/>
                <a:cs typeface="Courier New"/>
                <a:sym typeface="Courier New"/>
              </a:rPr>
              <a:t>aboutStage</a:t>
            </a:r>
            <a:r>
              <a:rPr lang="en-US" sz="1400" dirty="0">
                <a:latin typeface="Courier New"/>
                <a:ea typeface="Courier New"/>
                <a:cs typeface="Courier New"/>
                <a:sym typeface="Courier New"/>
              </a:rPr>
              <a:t> = </a:t>
            </a:r>
            <a:r>
              <a:rPr lang="en-US" sz="1400" b="1" dirty="0">
                <a:solidFill>
                  <a:srgbClr val="000080"/>
                </a:solidFill>
                <a:latin typeface="Courier New"/>
                <a:ea typeface="Courier New"/>
                <a:cs typeface="Courier New"/>
                <a:sym typeface="Courier New"/>
              </a:rPr>
              <a:t>new </a:t>
            </a:r>
            <a:r>
              <a:rPr lang="en-US" sz="1400" dirty="0">
                <a:latin typeface="Courier New"/>
                <a:ea typeface="Courier New"/>
                <a:cs typeface="Courier New"/>
                <a:sym typeface="Courier New"/>
              </a:rPr>
              <a:t>Stage();</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aboutStage.initOwner</a:t>
            </a:r>
            <a:r>
              <a:rPr lang="en-US" sz="1400" dirty="0">
                <a:latin typeface="Courier New"/>
                <a:ea typeface="Courier New"/>
                <a:cs typeface="Courier New"/>
                <a:sym typeface="Courier New"/>
              </a:rPr>
              <a:t>(</a:t>
            </a:r>
            <a:r>
              <a:rPr lang="en-US" sz="1400" b="1" dirty="0" err="1">
                <a:solidFill>
                  <a:srgbClr val="660E7A"/>
                </a:solidFill>
                <a:latin typeface="Courier New"/>
                <a:ea typeface="Courier New"/>
                <a:cs typeface="Courier New"/>
                <a:sym typeface="Courier New"/>
              </a:rPr>
              <a:t>view</a:t>
            </a:r>
            <a:r>
              <a:rPr lang="en-US" sz="1400" dirty="0" err="1">
                <a:latin typeface="Courier New"/>
                <a:ea typeface="Courier New"/>
                <a:cs typeface="Courier New"/>
                <a:sym typeface="Courier New"/>
              </a:rPr>
              <a:t>.getScene</a:t>
            </a:r>
            <a:r>
              <a:rPr lang="en-US" sz="1400" dirty="0">
                <a:latin typeface="Courier New"/>
                <a:ea typeface="Courier New"/>
                <a:cs typeface="Courier New"/>
                <a:sym typeface="Courier New"/>
              </a:rPr>
              <a:t>().</a:t>
            </a:r>
            <a:r>
              <a:rPr lang="en-US" sz="1400" dirty="0" err="1">
                <a:latin typeface="Courier New"/>
                <a:ea typeface="Courier New"/>
                <a:cs typeface="Courier New"/>
                <a:sym typeface="Courier New"/>
              </a:rPr>
              <a:t>getWindow</a:t>
            </a:r>
            <a:r>
              <a:rPr lang="en-US" sz="1400" dirty="0">
                <a:latin typeface="Courier New"/>
                <a:ea typeface="Courier New"/>
                <a:cs typeface="Courier New"/>
                <a:sym typeface="Courier New"/>
              </a:rPr>
              <a:t>());</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aboutStage.initModality</a:t>
            </a:r>
            <a:r>
              <a:rPr lang="en-US" sz="1400" dirty="0">
                <a:latin typeface="Courier New"/>
                <a:ea typeface="Courier New"/>
                <a:cs typeface="Courier New"/>
                <a:sym typeface="Courier New"/>
              </a:rPr>
              <a:t>(</a:t>
            </a:r>
            <a:r>
              <a:rPr lang="en-US" sz="1400" dirty="0" err="1">
                <a:latin typeface="Courier New"/>
                <a:ea typeface="Courier New"/>
                <a:cs typeface="Courier New"/>
                <a:sym typeface="Courier New"/>
              </a:rPr>
              <a:t>Modality.</a:t>
            </a:r>
            <a:r>
              <a:rPr lang="en-US" sz="1400" b="1" i="1" dirty="0" err="1">
                <a:solidFill>
                  <a:srgbClr val="660E7A"/>
                </a:solidFill>
                <a:latin typeface="Courier New"/>
                <a:ea typeface="Courier New"/>
                <a:cs typeface="Courier New"/>
                <a:sym typeface="Courier New"/>
              </a:rPr>
              <a:t>APPLICATION_MODAL</a:t>
            </a:r>
            <a:r>
              <a:rPr lang="en-US" sz="1400" dirty="0">
                <a:latin typeface="Courier New"/>
                <a:ea typeface="Courier New"/>
                <a:cs typeface="Courier New"/>
                <a:sym typeface="Courier New"/>
              </a:rPr>
              <a:t>);</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aboutStage.setScene</a:t>
            </a:r>
            <a:r>
              <a:rPr lang="en-US" sz="1400" dirty="0">
                <a:latin typeface="Courier New"/>
                <a:ea typeface="Courier New"/>
                <a:cs typeface="Courier New"/>
                <a:sym typeface="Courier New"/>
              </a:rPr>
              <a:t>(</a:t>
            </a:r>
            <a:r>
              <a:rPr lang="en-US" sz="1400" b="1" dirty="0">
                <a:solidFill>
                  <a:srgbClr val="000080"/>
                </a:solidFill>
                <a:latin typeface="Courier New"/>
                <a:ea typeface="Courier New"/>
                <a:cs typeface="Courier New"/>
                <a:sym typeface="Courier New"/>
              </a:rPr>
              <a:t>new </a:t>
            </a:r>
            <a:r>
              <a:rPr lang="en-US" sz="1400" dirty="0">
                <a:latin typeface="Courier New"/>
                <a:ea typeface="Courier New"/>
                <a:cs typeface="Courier New"/>
                <a:sym typeface="Courier New"/>
              </a:rPr>
              <a:t>Scene(</a:t>
            </a:r>
            <a:r>
              <a:rPr lang="en-US" sz="1400" dirty="0" err="1">
                <a:latin typeface="Courier New"/>
                <a:ea typeface="Courier New"/>
                <a:cs typeface="Courier New"/>
                <a:sym typeface="Courier New"/>
              </a:rPr>
              <a:t>aboutView</a:t>
            </a:r>
            <a:r>
              <a:rPr lang="en-US" sz="1400" dirty="0">
                <a:latin typeface="Courier New"/>
                <a:ea typeface="Courier New"/>
                <a:cs typeface="Courier New"/>
                <a:sym typeface="Courier New"/>
              </a:rPr>
              <a:t>));</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aboutStage.setX</a:t>
            </a:r>
            <a:r>
              <a:rPr lang="en-US" sz="1400" dirty="0">
                <a:latin typeface="Courier New"/>
                <a:ea typeface="Courier New"/>
                <a:cs typeface="Courier New"/>
                <a:sym typeface="Courier New"/>
              </a:rPr>
              <a:t>(</a:t>
            </a:r>
            <a:r>
              <a:rPr lang="en-US" sz="1400" b="1" dirty="0" err="1">
                <a:solidFill>
                  <a:srgbClr val="660E7A"/>
                </a:solidFill>
                <a:latin typeface="Courier New"/>
                <a:ea typeface="Courier New"/>
                <a:cs typeface="Courier New"/>
                <a:sym typeface="Courier New"/>
              </a:rPr>
              <a:t>view</a:t>
            </a:r>
            <a:r>
              <a:rPr lang="en-US" sz="1400" dirty="0" err="1">
                <a:latin typeface="Courier New"/>
                <a:ea typeface="Courier New"/>
                <a:cs typeface="Courier New"/>
                <a:sym typeface="Courier New"/>
              </a:rPr>
              <a:t>.getScene</a:t>
            </a:r>
            <a:r>
              <a:rPr lang="en-US" sz="1400" dirty="0">
                <a:latin typeface="Courier New"/>
                <a:ea typeface="Courier New"/>
                <a:cs typeface="Courier New"/>
                <a:sym typeface="Courier New"/>
              </a:rPr>
              <a:t>().</a:t>
            </a:r>
            <a:r>
              <a:rPr lang="en-US" sz="1400" dirty="0" err="1">
                <a:latin typeface="Courier New"/>
                <a:ea typeface="Courier New"/>
                <a:cs typeface="Courier New"/>
                <a:sym typeface="Courier New"/>
              </a:rPr>
              <a:t>getWindow</a:t>
            </a:r>
            <a:r>
              <a:rPr lang="en-US" sz="1400" dirty="0">
                <a:latin typeface="Courier New"/>
                <a:ea typeface="Courier New"/>
                <a:cs typeface="Courier New"/>
                <a:sym typeface="Courier New"/>
              </a:rPr>
              <a:t>().</a:t>
            </a:r>
            <a:r>
              <a:rPr lang="en-US" sz="1400" dirty="0" err="1">
                <a:latin typeface="Courier New"/>
                <a:ea typeface="Courier New"/>
                <a:cs typeface="Courier New"/>
                <a:sym typeface="Courier New"/>
              </a:rPr>
              <a:t>getX</a:t>
            </a:r>
            <a:r>
              <a:rPr lang="en-US" sz="1400" dirty="0">
                <a:latin typeface="Courier New"/>
                <a:ea typeface="Courier New"/>
                <a:cs typeface="Courier New"/>
                <a:sym typeface="Courier New"/>
              </a:rPr>
              <a:t>() + </a:t>
            </a:r>
            <a:r>
              <a:rPr lang="en-US" sz="1400" dirty="0">
                <a:solidFill>
                  <a:srgbClr val="0000FF"/>
                </a:solidFill>
                <a:latin typeface="Courier New"/>
                <a:ea typeface="Courier New"/>
                <a:cs typeface="Courier New"/>
                <a:sym typeface="Courier New"/>
              </a:rPr>
              <a:t>100</a:t>
            </a:r>
            <a:r>
              <a:rPr lang="en-US" sz="1400" dirty="0">
                <a:latin typeface="Courier New"/>
                <a:ea typeface="Courier New"/>
                <a:cs typeface="Courier New"/>
                <a:sym typeface="Courier New"/>
              </a:rPr>
              <a:t>);</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aboutStage.setY</a:t>
            </a:r>
            <a:r>
              <a:rPr lang="en-US" sz="1400" dirty="0">
                <a:latin typeface="Courier New"/>
                <a:ea typeface="Courier New"/>
                <a:cs typeface="Courier New"/>
                <a:sym typeface="Courier New"/>
              </a:rPr>
              <a:t>(</a:t>
            </a:r>
            <a:r>
              <a:rPr lang="en-US" sz="1400" b="1" dirty="0" err="1">
                <a:solidFill>
                  <a:srgbClr val="660E7A"/>
                </a:solidFill>
                <a:latin typeface="Courier New"/>
                <a:ea typeface="Courier New"/>
                <a:cs typeface="Courier New"/>
                <a:sym typeface="Courier New"/>
              </a:rPr>
              <a:t>view</a:t>
            </a:r>
            <a:r>
              <a:rPr lang="en-US" sz="1400" dirty="0" err="1">
                <a:latin typeface="Courier New"/>
                <a:ea typeface="Courier New"/>
                <a:cs typeface="Courier New"/>
                <a:sym typeface="Courier New"/>
              </a:rPr>
              <a:t>.getScene</a:t>
            </a:r>
            <a:r>
              <a:rPr lang="en-US" sz="1400" dirty="0">
                <a:latin typeface="Courier New"/>
                <a:ea typeface="Courier New"/>
                <a:cs typeface="Courier New"/>
                <a:sym typeface="Courier New"/>
              </a:rPr>
              <a:t>().</a:t>
            </a:r>
            <a:r>
              <a:rPr lang="en-US" sz="1400" dirty="0" err="1">
                <a:latin typeface="Courier New"/>
                <a:ea typeface="Courier New"/>
                <a:cs typeface="Courier New"/>
                <a:sym typeface="Courier New"/>
              </a:rPr>
              <a:t>getWindow</a:t>
            </a:r>
            <a:r>
              <a:rPr lang="en-US" sz="1400" dirty="0">
                <a:latin typeface="Courier New"/>
                <a:ea typeface="Courier New"/>
                <a:cs typeface="Courier New"/>
                <a:sym typeface="Courier New"/>
              </a:rPr>
              <a:t>().</a:t>
            </a:r>
            <a:r>
              <a:rPr lang="en-US" sz="1400" dirty="0" err="1">
                <a:latin typeface="Courier New"/>
                <a:ea typeface="Courier New"/>
                <a:cs typeface="Courier New"/>
                <a:sym typeface="Courier New"/>
              </a:rPr>
              <a:t>getY</a:t>
            </a:r>
            <a:r>
              <a:rPr lang="en-US" sz="1400" dirty="0">
                <a:latin typeface="Courier New"/>
                <a:ea typeface="Courier New"/>
                <a:cs typeface="Courier New"/>
                <a:sym typeface="Courier New"/>
              </a:rPr>
              <a:t>() + </a:t>
            </a:r>
            <a:r>
              <a:rPr lang="en-US" sz="1400" dirty="0">
                <a:solidFill>
                  <a:srgbClr val="0000FF"/>
                </a:solidFill>
                <a:latin typeface="Courier New"/>
                <a:ea typeface="Courier New"/>
                <a:cs typeface="Courier New"/>
                <a:sym typeface="Courier New"/>
              </a:rPr>
              <a:t>100</a:t>
            </a:r>
            <a:r>
              <a:rPr lang="en-US" sz="1400" dirty="0">
                <a:latin typeface="Courier New"/>
                <a:ea typeface="Courier New"/>
                <a:cs typeface="Courier New"/>
                <a:sym typeface="Courier New"/>
              </a:rPr>
              <a:t>);</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r>
              <a:rPr lang="en-US" sz="1400" dirty="0" err="1">
                <a:latin typeface="Courier New"/>
                <a:ea typeface="Courier New"/>
                <a:cs typeface="Courier New"/>
                <a:sym typeface="Courier New"/>
              </a:rPr>
              <a:t>aboutStage.showAndWait</a:t>
            </a:r>
            <a:r>
              <a:rPr lang="en-US" sz="1400" dirty="0">
                <a:latin typeface="Courier New"/>
                <a:ea typeface="Courier New"/>
                <a:cs typeface="Courier New"/>
                <a:sym typeface="Courier New"/>
              </a:rPr>
              <a:t>();</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    });</a:t>
            </a:r>
            <a:br>
              <a:rPr lang="en-US" sz="1400" dirty="0">
                <a:latin typeface="Courier New"/>
                <a:ea typeface="Courier New"/>
                <a:cs typeface="Courier New"/>
                <a:sym typeface="Courier New"/>
              </a:rPr>
            </a:br>
            <a:r>
              <a:rPr lang="en-US" sz="1400" dirty="0">
                <a:latin typeface="Courier New"/>
                <a:ea typeface="Courier New"/>
                <a:cs typeface="Courier New"/>
                <a:sym typeface="Courier New"/>
              </a:rPr>
              <a:t>}</a:t>
            </a:r>
          </a:p>
          <a:p>
            <a:pPr marL="0" indent="0">
              <a:spcAft>
                <a:spcPts val="0"/>
              </a:spcAft>
              <a:buClr>
                <a:schemeClr val="dk1"/>
              </a:buClr>
              <a:buSzPct val="25000"/>
              <a:buFont typeface="Arial" panose="020B0604020202020204" pitchFamily="34" charset="0"/>
              <a:buNone/>
            </a:pPr>
            <a:r>
              <a:rPr lang="en-US" sz="1400" dirty="0">
                <a:solidFill>
                  <a:schemeClr val="bg1">
                    <a:lumMod val="65000"/>
                  </a:schemeClr>
                </a:solidFill>
                <a:latin typeface="Courier New"/>
                <a:ea typeface="Courier New"/>
                <a:cs typeface="Courier New"/>
                <a:sym typeface="Courier New"/>
              </a:rPr>
              <a:t>//...</a:t>
            </a:r>
          </a:p>
        </p:txBody>
      </p:sp>
      <p:sp>
        <p:nvSpPr>
          <p:cNvPr id="11" name="Shape 889"/>
          <p:cNvSpPr txBox="1"/>
          <p:nvPr/>
        </p:nvSpPr>
        <p:spPr>
          <a:xfrm>
            <a:off x="99959" y="1536700"/>
            <a:ext cx="2728482" cy="319200"/>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800" b="1">
                <a:solidFill>
                  <a:schemeClr val="dk1"/>
                </a:solidFill>
                <a:latin typeface="Courier New"/>
                <a:ea typeface="Courier New"/>
                <a:cs typeface="Courier New"/>
                <a:sym typeface="Courier New"/>
              </a:rPr>
              <a:t>GamePresenter.java</a:t>
            </a:r>
          </a:p>
        </p:txBody>
      </p:sp>
      <p:sp>
        <p:nvSpPr>
          <p:cNvPr id="896" name="Shape 896"/>
          <p:cNvSpPr txBox="1"/>
          <p:nvPr/>
        </p:nvSpPr>
        <p:spPr>
          <a:xfrm>
            <a:off x="4267200" y="1716319"/>
            <a:ext cx="4762500" cy="3855321"/>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a:solidFill>
                  <a:schemeClr val="dk1"/>
                </a:solidFill>
                <a:latin typeface="Verdana"/>
                <a:ea typeface="Verdana"/>
                <a:cs typeface="Verdana"/>
                <a:sym typeface="Verdana"/>
              </a:rPr>
              <a:t>Als de gebruiker naar het about-menu gaat moet een apart aboutscherm getoond worden boven het bestaande scherm (nieuwe stage)</a:t>
            </a:r>
          </a:p>
          <a:p>
            <a:pPr marL="177800" marR="0" lvl="0" indent="-177800" algn="l" rtl="0">
              <a:spcBef>
                <a:spcPts val="1000"/>
              </a:spcBef>
              <a:spcAft>
                <a:spcPts val="0"/>
              </a:spcAft>
              <a:buClr>
                <a:schemeClr val="dk1"/>
              </a:buClr>
              <a:buSzPct val="100000"/>
              <a:buFont typeface="Arial"/>
              <a:buChar char="•"/>
            </a:pPr>
            <a:r>
              <a:rPr lang="en-US" sz="1800">
                <a:solidFill>
                  <a:schemeClr val="dk1"/>
                </a:solidFill>
                <a:latin typeface="Verdana"/>
                <a:ea typeface="Verdana"/>
                <a:cs typeface="Verdana"/>
                <a:sym typeface="Verdana"/>
              </a:rPr>
              <a:t>De GamePresenter is hiervoor verantwoordelijk</a:t>
            </a:r>
          </a:p>
          <a:p>
            <a:pPr marL="177800" marR="0" lvl="0" indent="-177800" algn="l" rtl="0">
              <a:spcBef>
                <a:spcPts val="1000"/>
              </a:spcBef>
              <a:spcAft>
                <a:spcPts val="0"/>
              </a:spcAft>
              <a:buClr>
                <a:schemeClr val="dk1"/>
              </a:buClr>
              <a:buSzPct val="100000"/>
              <a:buFont typeface="Arial"/>
              <a:buChar char="•"/>
            </a:pPr>
            <a:r>
              <a:rPr lang="en-US" sz="1800">
                <a:solidFill>
                  <a:schemeClr val="dk1"/>
                </a:solidFill>
                <a:latin typeface="Verdana"/>
                <a:ea typeface="Verdana"/>
                <a:cs typeface="Verdana"/>
                <a:sym typeface="Verdana"/>
              </a:rPr>
              <a:t>Hij maakt de AboutView en de AboutPresenter aan</a:t>
            </a:r>
          </a:p>
          <a:p>
            <a:pPr marL="177800" marR="0" lvl="0" indent="-177800" algn="l" rtl="0">
              <a:spcBef>
                <a:spcPts val="1000"/>
              </a:spcBef>
              <a:spcAft>
                <a:spcPts val="0"/>
              </a:spcAft>
              <a:buClr>
                <a:schemeClr val="dk1"/>
              </a:buClr>
              <a:buSzPct val="100000"/>
              <a:buFont typeface="Arial"/>
              <a:buChar char="•"/>
            </a:pPr>
            <a:r>
              <a:rPr lang="en-US" sz="1800">
                <a:solidFill>
                  <a:schemeClr val="dk1"/>
                </a:solidFill>
                <a:latin typeface="Verdana"/>
                <a:ea typeface="Verdana"/>
                <a:cs typeface="Verdana"/>
                <a:sym typeface="Verdana"/>
              </a:rPr>
              <a:t>Hij maakt een nieuwe Stage aan en plaatst de aboutView op de Scene en toont de scene boven de huidige stage (initOwner,initModality)</a:t>
            </a:r>
          </a:p>
          <a:p>
            <a:pPr marL="177800" marR="0" lvl="0" indent="-177800" algn="l" rtl="0">
              <a:spcBef>
                <a:spcPts val="1000"/>
              </a:spcBef>
              <a:spcAft>
                <a:spcPts val="0"/>
              </a:spcAft>
              <a:buClr>
                <a:schemeClr val="dk1"/>
              </a:buClr>
              <a:buFont typeface="Arial"/>
              <a:buNone/>
            </a:pPr>
            <a:endParaRPr sz="180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Font typeface="Arial"/>
              <a:buNone/>
            </a:pPr>
            <a:endParaRPr sz="180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Font typeface="Arial"/>
              <a:buNone/>
            </a:pPr>
            <a:endParaRPr sz="1800">
              <a:solidFill>
                <a:schemeClr val="dk1"/>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txBox="1">
            <a:spLocks noGrp="1"/>
          </p:cNvSpPr>
          <p:nvPr>
            <p:ph idx="1"/>
          </p:nvPr>
        </p:nvSpPr>
        <p:spPr>
          <a:xfrm>
            <a:off x="42809" y="1564358"/>
            <a:ext cx="9031449" cy="4596224"/>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indent="0">
              <a:spcAft>
                <a:spcPts val="0"/>
              </a:spcAft>
              <a:buClr>
                <a:srgbClr val="000080"/>
              </a:buClr>
              <a:buSzPct val="25000"/>
              <a:buNone/>
            </a:pPr>
            <a:r>
              <a:rPr lang="en-US" sz="1400" dirty="0">
                <a:solidFill>
                  <a:schemeClr val="bg1">
                    <a:lumMod val="65000"/>
                  </a:schemeClr>
                </a:solidFill>
                <a:latin typeface="Courier New"/>
                <a:ea typeface="Courier New"/>
                <a:cs typeface="Courier New"/>
                <a:sym typeface="Courier New"/>
              </a:rPr>
              <a:t>//...</a:t>
            </a:r>
            <a:endParaRPr lang="en-US" sz="1400" b="1" i="0" u="none" strike="noStrike" cap="none" dirty="0">
              <a:solidFill>
                <a:srgbClr val="000080"/>
              </a:solidFill>
              <a:latin typeface="Courier New"/>
              <a:ea typeface="Courier New"/>
              <a:cs typeface="Courier New"/>
              <a:sym typeface="Courier New"/>
            </a:endParaRPr>
          </a:p>
          <a:p>
            <a:pPr marL="0" marR="0" lvl="0" indent="0" algn="l" rtl="0">
              <a:spcBef>
                <a:spcPts val="0"/>
              </a:spcBef>
              <a:spcAft>
                <a:spcPts val="0"/>
              </a:spcAft>
              <a:buClr>
                <a:srgbClr val="000080"/>
              </a:buClr>
              <a:buSzPct val="25000"/>
              <a:buFont typeface="Arial"/>
              <a:buNone/>
            </a:pPr>
            <a:r>
              <a:rPr lang="en-US" sz="1400" b="1" i="0" u="none" strike="noStrike" cap="none" dirty="0">
                <a:solidFill>
                  <a:srgbClr val="000080"/>
                </a:solidFill>
                <a:latin typeface="Courier New"/>
                <a:ea typeface="Courier New"/>
                <a:cs typeface="Courier New"/>
                <a:sym typeface="Courier New"/>
              </a:rPr>
              <a:t>public void </a:t>
            </a:r>
            <a:r>
              <a:rPr lang="en-US" sz="1400" b="0" i="0" u="none" strike="noStrike" cap="none" dirty="0" err="1">
                <a:solidFill>
                  <a:srgbClr val="000000"/>
                </a:solidFill>
                <a:latin typeface="Courier New"/>
                <a:ea typeface="Courier New"/>
                <a:cs typeface="Courier New"/>
                <a:sym typeface="Courier New"/>
              </a:rPr>
              <a:t>addWindowEventHandlers</a:t>
            </a: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1" i="0" u="none" strike="noStrike" cap="none" dirty="0" err="1">
                <a:solidFill>
                  <a:srgbClr val="660E7A"/>
                </a:solidFill>
                <a:latin typeface="Courier New"/>
                <a:ea typeface="Courier New"/>
                <a:cs typeface="Courier New"/>
                <a:sym typeface="Courier New"/>
              </a:rPr>
              <a:t>view</a:t>
            </a:r>
            <a:r>
              <a:rPr lang="en-US" sz="1400" b="0" i="0" u="none" strike="noStrike" cap="none" dirty="0" err="1">
                <a:solidFill>
                  <a:srgbClr val="000000"/>
                </a:solidFill>
                <a:latin typeface="Courier New"/>
                <a:ea typeface="Courier New"/>
                <a:cs typeface="Courier New"/>
                <a:sym typeface="Courier New"/>
              </a:rPr>
              <a:t>.getScene</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getWindow</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setOnCloseRequest</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err="1">
                <a:solidFill>
                  <a:srgbClr val="000000"/>
                </a:solidFill>
                <a:latin typeface="Courier New"/>
                <a:ea typeface="Courier New"/>
                <a:cs typeface="Courier New"/>
                <a:sym typeface="Courier New"/>
              </a:rPr>
              <a:t>EventHandler</a:t>
            </a:r>
            <a:r>
              <a:rPr lang="en-US" sz="1400" b="0" i="0" u="none" strike="noStrike" cap="none" dirty="0">
                <a:solidFill>
                  <a:srgbClr val="000000"/>
                </a:solidFill>
                <a:latin typeface="Courier New"/>
                <a:ea typeface="Courier New"/>
                <a:cs typeface="Courier New"/>
                <a:sym typeface="Courier New"/>
              </a:rPr>
              <a:t>&lt;</a:t>
            </a:r>
            <a:r>
              <a:rPr lang="en-US" sz="1400" b="0" i="0" u="none" strike="noStrike" cap="none" dirty="0" err="1">
                <a:solidFill>
                  <a:srgbClr val="000000"/>
                </a:solidFill>
                <a:latin typeface="Courier New"/>
                <a:ea typeface="Courier New"/>
                <a:cs typeface="Courier New"/>
                <a:sym typeface="Courier New"/>
              </a:rPr>
              <a:t>WindowEvent</a:t>
            </a:r>
            <a:r>
              <a:rPr lang="en-US" sz="1400" b="0" i="0" u="none" strike="noStrike" cap="none" dirty="0">
                <a:solidFill>
                  <a:srgbClr val="000000"/>
                </a:solidFill>
                <a:latin typeface="Courier New"/>
                <a:ea typeface="Courier New"/>
                <a:cs typeface="Courier New"/>
                <a:sym typeface="Courier New"/>
              </a:rPr>
              <a:t>&gt;()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a:solidFill>
                  <a:srgbClr val="808000"/>
                </a:solidFill>
                <a:latin typeface="Courier New"/>
                <a:ea typeface="Courier New"/>
                <a:cs typeface="Courier New"/>
                <a:sym typeface="Courier New"/>
              </a:rPr>
              <a:t>@Override</a:t>
            </a:r>
            <a:br>
              <a:rPr lang="en-US" sz="1400" b="0" i="0" u="none" strike="noStrike" cap="none" dirty="0">
                <a:solidFill>
                  <a:srgbClr val="808000"/>
                </a:solidFill>
                <a:latin typeface="Courier New"/>
                <a:ea typeface="Courier New"/>
                <a:cs typeface="Courier New"/>
                <a:sym typeface="Courier New"/>
              </a:rPr>
            </a:br>
            <a:r>
              <a:rPr lang="en-US" sz="1400" b="0" i="0" u="none" strike="noStrike" cap="none" dirty="0">
                <a:solidFill>
                  <a:srgbClr val="808000"/>
                </a:solidFill>
                <a:latin typeface="Courier New"/>
                <a:ea typeface="Courier New"/>
                <a:cs typeface="Courier New"/>
                <a:sym typeface="Courier New"/>
              </a:rPr>
              <a:t>        </a:t>
            </a:r>
            <a:r>
              <a:rPr lang="en-US" sz="1400" b="1" i="0" u="none" strike="noStrike" cap="none" dirty="0">
                <a:solidFill>
                  <a:srgbClr val="000080"/>
                </a:solidFill>
                <a:latin typeface="Courier New"/>
                <a:ea typeface="Courier New"/>
                <a:cs typeface="Courier New"/>
                <a:sym typeface="Courier New"/>
              </a:rPr>
              <a:t>public void </a:t>
            </a:r>
            <a:r>
              <a:rPr lang="en-US" sz="1400" b="0" i="0" u="none" strike="noStrike" cap="none" dirty="0">
                <a:solidFill>
                  <a:srgbClr val="000000"/>
                </a:solidFill>
                <a:latin typeface="Courier New"/>
                <a:ea typeface="Courier New"/>
                <a:cs typeface="Courier New"/>
                <a:sym typeface="Courier New"/>
              </a:rPr>
              <a:t>handle(</a:t>
            </a:r>
            <a:r>
              <a:rPr lang="en-US" sz="1400" b="0" i="0" u="none" strike="noStrike" cap="none" dirty="0" err="1">
                <a:solidFill>
                  <a:srgbClr val="000000"/>
                </a:solidFill>
                <a:latin typeface="Courier New"/>
                <a:ea typeface="Courier New"/>
                <a:cs typeface="Courier New"/>
                <a:sym typeface="Courier New"/>
              </a:rPr>
              <a:t>WindowEvent</a:t>
            </a:r>
            <a:r>
              <a:rPr lang="en-US" sz="1400" b="0" i="0" u="none" strike="noStrike" cap="none" dirty="0">
                <a:solidFill>
                  <a:srgbClr val="000000"/>
                </a:solidFill>
                <a:latin typeface="Courier New"/>
                <a:ea typeface="Courier New"/>
                <a:cs typeface="Courier New"/>
                <a:sym typeface="Courier New"/>
              </a:rPr>
              <a:t> event)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Alert </a:t>
            </a:r>
            <a:r>
              <a:rPr lang="en-US" sz="1400" b="0" i="0" u="none" strike="noStrike" cap="none" dirty="0" err="1">
                <a:solidFill>
                  <a:srgbClr val="000000"/>
                </a:solidFill>
                <a:latin typeface="Courier New"/>
                <a:ea typeface="Courier New"/>
                <a:cs typeface="Courier New"/>
                <a:sym typeface="Courier New"/>
              </a:rPr>
              <a:t>alert</a:t>
            </a:r>
            <a:r>
              <a:rPr lang="en-US" sz="1400" b="0" i="0" u="none" strike="noStrike" cap="none" dirty="0">
                <a:solidFill>
                  <a:srgbClr val="000000"/>
                </a:solidFill>
                <a:latin typeface="Courier New"/>
                <a:ea typeface="Courier New"/>
                <a:cs typeface="Courier New"/>
                <a:sym typeface="Courier New"/>
              </a:rPr>
              <a:t> = </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a:solidFill>
                  <a:srgbClr val="000000"/>
                </a:solidFill>
                <a:latin typeface="Courier New"/>
                <a:ea typeface="Courier New"/>
                <a:cs typeface="Courier New"/>
                <a:sym typeface="Courier New"/>
              </a:rPr>
              <a:t>Alert(</a:t>
            </a:r>
            <a:r>
              <a:rPr lang="en-US" sz="1400" b="0" i="0" u="none" strike="noStrike" cap="none" dirty="0" err="1">
                <a:solidFill>
                  <a:srgbClr val="000000"/>
                </a:solidFill>
                <a:latin typeface="Courier New"/>
                <a:ea typeface="Courier New"/>
                <a:cs typeface="Courier New"/>
                <a:sym typeface="Courier New"/>
              </a:rPr>
              <a:t>Alert.AlertType.</a:t>
            </a:r>
            <a:r>
              <a:rPr lang="en-US" sz="1400" b="1" i="1" u="none" strike="noStrike" cap="none" dirty="0" err="1">
                <a:solidFill>
                  <a:srgbClr val="660E7A"/>
                </a:solidFill>
                <a:latin typeface="Courier New"/>
                <a:ea typeface="Courier New"/>
                <a:cs typeface="Courier New"/>
                <a:sym typeface="Courier New"/>
              </a:rPr>
              <a:t>WARNING</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alert.setHeaderText</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a:t>
            </a:r>
            <a:r>
              <a:rPr lang="en-US" sz="1400" b="1" i="0" u="none" strike="noStrike" cap="none" dirty="0" err="1">
                <a:solidFill>
                  <a:srgbClr val="008000"/>
                </a:solidFill>
                <a:latin typeface="Courier New"/>
                <a:ea typeface="Courier New"/>
                <a:cs typeface="Courier New"/>
                <a:sym typeface="Courier New"/>
              </a:rPr>
              <a:t>Hierdoor</a:t>
            </a:r>
            <a:r>
              <a:rPr lang="en-US" sz="1400" b="1" i="0" u="none" strike="noStrike" cap="none" dirty="0">
                <a:solidFill>
                  <a:srgbClr val="008000"/>
                </a:solidFill>
                <a:latin typeface="Courier New"/>
                <a:ea typeface="Courier New"/>
                <a:cs typeface="Courier New"/>
                <a:sym typeface="Courier New"/>
              </a:rPr>
              <a:t> </a:t>
            </a:r>
            <a:r>
              <a:rPr lang="en-US" sz="1400" b="1" i="0" u="none" strike="noStrike" cap="none" dirty="0" err="1">
                <a:solidFill>
                  <a:srgbClr val="008000"/>
                </a:solidFill>
                <a:latin typeface="Courier New"/>
                <a:ea typeface="Courier New"/>
                <a:cs typeface="Courier New"/>
                <a:sym typeface="Courier New"/>
              </a:rPr>
              <a:t>stopt</a:t>
            </a:r>
            <a:r>
              <a:rPr lang="en-US" sz="1400" b="1" i="0" u="none" strike="noStrike" cap="none" dirty="0">
                <a:solidFill>
                  <a:srgbClr val="008000"/>
                </a:solidFill>
                <a:latin typeface="Courier New"/>
                <a:ea typeface="Courier New"/>
                <a:cs typeface="Courier New"/>
                <a:sym typeface="Courier New"/>
              </a:rPr>
              <a:t> het </a:t>
            </a:r>
            <a:r>
              <a:rPr lang="en-US" sz="1400" b="1" i="0" u="none" strike="noStrike" cap="none" dirty="0" err="1">
                <a:solidFill>
                  <a:srgbClr val="008000"/>
                </a:solidFill>
                <a:latin typeface="Courier New"/>
                <a:ea typeface="Courier New"/>
                <a:cs typeface="Courier New"/>
                <a:sym typeface="Courier New"/>
              </a:rPr>
              <a:t>spel</a:t>
            </a:r>
            <a:r>
              <a:rPr lang="en-US" sz="1400" b="1" i="0" u="none" strike="noStrike" cap="none" dirty="0">
                <a:solidFill>
                  <a:srgbClr val="008000"/>
                </a:solidFill>
                <a:latin typeface="Courier New"/>
                <a:ea typeface="Courier New"/>
                <a:cs typeface="Courier New"/>
                <a:sym typeface="Courier New"/>
              </a:rPr>
              <a: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alert.setContentText</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"Ben je </a:t>
            </a:r>
            <a:r>
              <a:rPr lang="en-US" sz="1400" b="1" i="0" u="none" strike="noStrike" cap="none" dirty="0" err="1">
                <a:solidFill>
                  <a:srgbClr val="008000"/>
                </a:solidFill>
                <a:latin typeface="Courier New"/>
                <a:ea typeface="Courier New"/>
                <a:cs typeface="Courier New"/>
                <a:sym typeface="Courier New"/>
              </a:rPr>
              <a:t>zeker</a:t>
            </a:r>
            <a:r>
              <a:rPr lang="en-US" sz="1400" b="1" i="0" u="none" strike="noStrike" cap="none" dirty="0">
                <a:solidFill>
                  <a:srgbClr val="008000"/>
                </a:solidFill>
                <a:latin typeface="Courier New"/>
                <a:ea typeface="Courier New"/>
                <a:cs typeface="Courier New"/>
                <a:sym typeface="Courier New"/>
              </a:rPr>
              <a: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alert.setTitle</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a:t>
            </a:r>
            <a:r>
              <a:rPr lang="en-US" sz="1400" b="1" i="0" u="none" strike="noStrike" cap="none" dirty="0" err="1">
                <a:solidFill>
                  <a:srgbClr val="008000"/>
                </a:solidFill>
                <a:latin typeface="Courier New"/>
                <a:ea typeface="Courier New"/>
                <a:cs typeface="Courier New"/>
                <a:sym typeface="Courier New"/>
              </a:rPr>
              <a:t>Opgelet</a:t>
            </a:r>
            <a:r>
              <a:rPr lang="en-US" sz="1400" b="1" i="0" u="none" strike="noStrike" cap="none" dirty="0">
                <a:solidFill>
                  <a:srgbClr val="008000"/>
                </a:solidFill>
                <a:latin typeface="Courier New"/>
                <a:ea typeface="Courier New"/>
                <a:cs typeface="Courier New"/>
                <a:sym typeface="Courier New"/>
              </a:rPr>
              <a: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alert.getButtonTypes</a:t>
            </a:r>
            <a:r>
              <a:rPr lang="en-US" sz="1400" b="0" i="0" u="none" strike="noStrike" cap="none" dirty="0">
                <a:solidFill>
                  <a:srgbClr val="000000"/>
                </a:solidFill>
                <a:latin typeface="Courier New"/>
                <a:ea typeface="Courier New"/>
                <a:cs typeface="Courier New"/>
                <a:sym typeface="Courier New"/>
              </a:rPr>
              <a:t>().clear();</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ButtonType</a:t>
            </a: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neen</a:t>
            </a:r>
            <a:r>
              <a:rPr lang="en-US" sz="1400" b="0" i="0" u="none" strike="noStrike" cap="none" dirty="0">
                <a:solidFill>
                  <a:srgbClr val="000000"/>
                </a:solidFill>
                <a:latin typeface="Courier New"/>
                <a:ea typeface="Courier New"/>
                <a:cs typeface="Courier New"/>
                <a:sym typeface="Courier New"/>
              </a:rPr>
              <a:t> = </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err="1">
                <a:solidFill>
                  <a:srgbClr val="000000"/>
                </a:solidFill>
                <a:latin typeface="Courier New"/>
                <a:ea typeface="Courier New"/>
                <a:cs typeface="Courier New"/>
                <a:sym typeface="Courier New"/>
              </a:rPr>
              <a:t>ButtonType</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a:t>
            </a:r>
            <a:r>
              <a:rPr lang="en-US" sz="1400" b="1" i="0" u="none" strike="noStrike" cap="none" dirty="0" err="1">
                <a:solidFill>
                  <a:srgbClr val="008000"/>
                </a:solidFill>
                <a:latin typeface="Courier New"/>
                <a:ea typeface="Courier New"/>
                <a:cs typeface="Courier New"/>
                <a:sym typeface="Courier New"/>
              </a:rPr>
              <a:t>Neen</a:t>
            </a:r>
            <a:r>
              <a:rPr lang="en-US" sz="1400" b="1" i="0" u="none" strike="noStrike" cap="none" dirty="0">
                <a:solidFill>
                  <a:srgbClr val="008000"/>
                </a:solidFill>
                <a:latin typeface="Courier New"/>
                <a:ea typeface="Courier New"/>
                <a:cs typeface="Courier New"/>
                <a:sym typeface="Courier New"/>
              </a:rPr>
              <a: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ButtonType</a:t>
            </a:r>
            <a:r>
              <a:rPr lang="en-US" sz="1400" b="0" i="0" u="none" strike="noStrike" cap="none" dirty="0">
                <a:solidFill>
                  <a:srgbClr val="000000"/>
                </a:solidFill>
                <a:latin typeface="Courier New"/>
                <a:ea typeface="Courier New"/>
                <a:cs typeface="Courier New"/>
                <a:sym typeface="Courier New"/>
              </a:rPr>
              <a:t> ja = </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err="1">
                <a:solidFill>
                  <a:srgbClr val="000000"/>
                </a:solidFill>
                <a:latin typeface="Courier New"/>
                <a:ea typeface="Courier New"/>
                <a:cs typeface="Courier New"/>
                <a:sym typeface="Courier New"/>
              </a:rPr>
              <a:t>ButtonType</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"Ja"</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alert.getButtonTypes</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addAll</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neen</a:t>
            </a:r>
            <a:r>
              <a:rPr lang="en-US" sz="1400" b="0" i="0" u="none" strike="noStrike" cap="none" dirty="0">
                <a:solidFill>
                  <a:srgbClr val="000000"/>
                </a:solidFill>
                <a:latin typeface="Courier New"/>
                <a:ea typeface="Courier New"/>
                <a:cs typeface="Courier New"/>
                <a:sym typeface="Courier New"/>
              </a:rPr>
              <a:t>, ja);</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alert.showAndWait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1" i="0" u="none" strike="noStrike" cap="none" dirty="0">
                <a:solidFill>
                  <a:srgbClr val="000080"/>
                </a:solidFill>
                <a:latin typeface="Courier New"/>
                <a:ea typeface="Courier New"/>
                <a:cs typeface="Courier New"/>
                <a:sym typeface="Courier New"/>
              </a:rPr>
              <a:t>if </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alert.getResult</a:t>
            </a:r>
            <a:r>
              <a:rPr lang="en-US" sz="1400" b="0" i="0" u="none" strike="noStrike" cap="none" dirty="0">
                <a:solidFill>
                  <a:srgbClr val="000000"/>
                </a:solidFill>
                <a:latin typeface="Courier New"/>
                <a:ea typeface="Courier New"/>
                <a:cs typeface="Courier New"/>
                <a:sym typeface="Courier New"/>
              </a:rPr>
              <a:t>() == </a:t>
            </a:r>
            <a:r>
              <a:rPr lang="en-US" sz="1400" b="1" i="0" u="none" strike="noStrike" cap="none" dirty="0">
                <a:solidFill>
                  <a:srgbClr val="000080"/>
                </a:solidFill>
                <a:latin typeface="Courier New"/>
                <a:ea typeface="Courier New"/>
                <a:cs typeface="Courier New"/>
                <a:sym typeface="Courier New"/>
              </a:rPr>
              <a:t>null </a:t>
            </a: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alert.getResult</a:t>
            </a:r>
            <a:r>
              <a:rPr lang="en-US" sz="1400" b="0" i="0" u="none" strike="noStrike" cap="none" dirty="0">
                <a:solidFill>
                  <a:srgbClr val="000000"/>
                </a:solidFill>
                <a:latin typeface="Courier New"/>
                <a:ea typeface="Courier New"/>
                <a:cs typeface="Courier New"/>
                <a:sym typeface="Courier New"/>
              </a:rPr>
              <a:t>().equals(</a:t>
            </a:r>
            <a:r>
              <a:rPr lang="en-US" sz="1400" b="0" i="0" u="none" strike="noStrike" cap="none" dirty="0" err="1">
                <a:solidFill>
                  <a:srgbClr val="000000"/>
                </a:solidFill>
                <a:latin typeface="Courier New"/>
                <a:ea typeface="Courier New"/>
                <a:cs typeface="Courier New"/>
                <a:sym typeface="Courier New"/>
              </a:rPr>
              <a:t>neen</a:t>
            </a: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event.consume</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a:t>
            </a:r>
            <a:endParaRPr lang="en-US" sz="1400" dirty="0">
              <a:solidFill>
                <a:schemeClr val="dk1"/>
              </a:solidFill>
              <a:latin typeface="Verdana"/>
              <a:ea typeface="Verdana"/>
              <a:cs typeface="Verdana"/>
              <a:sym typeface="Verdana"/>
            </a:endParaRPr>
          </a:p>
          <a:p>
            <a:pPr marL="0" indent="0">
              <a:spcAft>
                <a:spcPts val="0"/>
              </a:spcAft>
              <a:buClr>
                <a:srgbClr val="000080"/>
              </a:buClr>
              <a:buSzPct val="25000"/>
              <a:buNone/>
            </a:pPr>
            <a:r>
              <a:rPr lang="en-US" sz="1400" dirty="0">
                <a:solidFill>
                  <a:schemeClr val="bg1">
                    <a:lumMod val="65000"/>
                  </a:schemeClr>
                </a:solidFill>
                <a:latin typeface="Courier New"/>
                <a:ea typeface="Courier New"/>
                <a:cs typeface="Courier New"/>
                <a:sym typeface="Courier New"/>
              </a:rPr>
              <a:t>//...</a:t>
            </a:r>
          </a:p>
        </p:txBody>
      </p:sp>
      <p:sp>
        <p:nvSpPr>
          <p:cNvPr id="904" name="Shape 904"/>
          <p:cNvSpPr txBox="1"/>
          <p:nvPr/>
        </p:nvSpPr>
        <p:spPr>
          <a:xfrm>
            <a:off x="42809" y="1206936"/>
            <a:ext cx="2878622" cy="357300"/>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800" b="1" dirty="0">
                <a:solidFill>
                  <a:schemeClr val="dk1"/>
                </a:solidFill>
                <a:latin typeface="Courier New"/>
                <a:ea typeface="Courier New"/>
                <a:cs typeface="Courier New"/>
                <a:sym typeface="Courier New"/>
              </a:rPr>
              <a:t>StartPresenter.java</a:t>
            </a:r>
          </a:p>
        </p:txBody>
      </p:sp>
      <p:sp>
        <p:nvSpPr>
          <p:cNvPr id="2" name="Title 1"/>
          <p:cNvSpPr>
            <a:spLocks noGrp="1"/>
          </p:cNvSpPr>
          <p:nvPr>
            <p:ph type="title"/>
          </p:nvPr>
        </p:nvSpPr>
        <p:spPr/>
        <p:txBody>
          <a:bodyPr/>
          <a:lstStyle/>
          <a:p>
            <a:r>
              <a:rPr lang="nl-BE" dirty="0"/>
              <a:t>Een Alert tonen bij afsluiten </a:t>
            </a:r>
            <a:r>
              <a:rPr lang="nl-BE" dirty="0" err="1"/>
              <a:t>window</a:t>
            </a:r>
            <a:endParaRPr lang="nl-BE"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 name="Shape 902"/>
          <p:cNvSpPr txBox="1">
            <a:spLocks noGrp="1"/>
          </p:cNvSpPr>
          <p:nvPr>
            <p:ph idx="1"/>
          </p:nvPr>
        </p:nvSpPr>
        <p:spPr>
          <a:xfrm>
            <a:off x="42809" y="1564358"/>
            <a:ext cx="9031449" cy="4596224"/>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indent="0">
              <a:spcAft>
                <a:spcPts val="0"/>
              </a:spcAft>
              <a:buClr>
                <a:srgbClr val="000080"/>
              </a:buClr>
              <a:buSzPct val="25000"/>
              <a:buNone/>
            </a:pPr>
            <a:r>
              <a:rPr lang="en-US" sz="1400" dirty="0">
                <a:solidFill>
                  <a:schemeClr val="bg1">
                    <a:lumMod val="65000"/>
                  </a:schemeClr>
                </a:solidFill>
                <a:latin typeface="Courier New"/>
                <a:ea typeface="Courier New"/>
                <a:cs typeface="Courier New"/>
                <a:sym typeface="Courier New"/>
              </a:rPr>
              <a:t>//...</a:t>
            </a:r>
            <a:endParaRPr lang="en-US" sz="1400" b="1" i="0" u="none" strike="noStrike" cap="none" dirty="0">
              <a:solidFill>
                <a:srgbClr val="000080"/>
              </a:solidFill>
              <a:latin typeface="Courier New"/>
              <a:ea typeface="Courier New"/>
              <a:cs typeface="Courier New"/>
              <a:sym typeface="Courier New"/>
            </a:endParaRPr>
          </a:p>
          <a:p>
            <a:pPr marL="0" marR="0" lvl="0" indent="0" algn="l" rtl="0">
              <a:spcBef>
                <a:spcPts val="0"/>
              </a:spcBef>
              <a:spcAft>
                <a:spcPts val="0"/>
              </a:spcAft>
              <a:buClr>
                <a:srgbClr val="000080"/>
              </a:buClr>
              <a:buSzPct val="25000"/>
              <a:buFont typeface="Arial"/>
              <a:buNone/>
            </a:pPr>
            <a:r>
              <a:rPr lang="en-US" sz="1400" b="1" i="0" u="none" strike="noStrike" cap="none" dirty="0">
                <a:solidFill>
                  <a:srgbClr val="000080"/>
                </a:solidFill>
                <a:latin typeface="Courier New"/>
                <a:ea typeface="Courier New"/>
                <a:cs typeface="Courier New"/>
                <a:sym typeface="Courier New"/>
              </a:rPr>
              <a:t>public void </a:t>
            </a:r>
            <a:r>
              <a:rPr lang="en-US" sz="1400" b="0" i="0" u="none" strike="noStrike" cap="none" dirty="0" err="1">
                <a:solidFill>
                  <a:srgbClr val="000000"/>
                </a:solidFill>
                <a:latin typeface="Courier New"/>
                <a:ea typeface="Courier New"/>
                <a:cs typeface="Courier New"/>
                <a:sym typeface="Courier New"/>
              </a:rPr>
              <a:t>addWindowEventHandlers</a:t>
            </a: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1" i="0" u="none" strike="noStrike" cap="none" dirty="0" err="1">
                <a:solidFill>
                  <a:srgbClr val="660E7A"/>
                </a:solidFill>
                <a:latin typeface="Courier New"/>
                <a:ea typeface="Courier New"/>
                <a:cs typeface="Courier New"/>
                <a:sym typeface="Courier New"/>
              </a:rPr>
              <a:t>view</a:t>
            </a:r>
            <a:r>
              <a:rPr lang="en-US" sz="1400" b="0" i="0" u="none" strike="noStrike" cap="none" dirty="0" err="1">
                <a:solidFill>
                  <a:srgbClr val="000000"/>
                </a:solidFill>
                <a:latin typeface="Courier New"/>
                <a:ea typeface="Courier New"/>
                <a:cs typeface="Courier New"/>
                <a:sym typeface="Courier New"/>
              </a:rPr>
              <a:t>.getScene</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getWindow</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setOnCloseRequest</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err="1">
                <a:solidFill>
                  <a:srgbClr val="000000"/>
                </a:solidFill>
                <a:latin typeface="Courier New"/>
                <a:ea typeface="Courier New"/>
                <a:cs typeface="Courier New"/>
                <a:sym typeface="Courier New"/>
              </a:rPr>
              <a:t>EventHandler</a:t>
            </a:r>
            <a:r>
              <a:rPr lang="en-US" sz="1400" b="0" i="0" u="none" strike="noStrike" cap="none" dirty="0">
                <a:solidFill>
                  <a:srgbClr val="000000"/>
                </a:solidFill>
                <a:latin typeface="Courier New"/>
                <a:ea typeface="Courier New"/>
                <a:cs typeface="Courier New"/>
                <a:sym typeface="Courier New"/>
              </a:rPr>
              <a:t>&lt;</a:t>
            </a:r>
            <a:r>
              <a:rPr lang="en-US" sz="1400" b="0" i="0" u="none" strike="noStrike" cap="none" dirty="0" err="1">
                <a:solidFill>
                  <a:srgbClr val="000000"/>
                </a:solidFill>
                <a:latin typeface="Courier New"/>
                <a:ea typeface="Courier New"/>
                <a:cs typeface="Courier New"/>
                <a:sym typeface="Courier New"/>
              </a:rPr>
              <a:t>WindowEvent</a:t>
            </a:r>
            <a:r>
              <a:rPr lang="en-US" sz="1400" b="0" i="0" u="none" strike="noStrike" cap="none" dirty="0">
                <a:solidFill>
                  <a:srgbClr val="000000"/>
                </a:solidFill>
                <a:latin typeface="Courier New"/>
                <a:ea typeface="Courier New"/>
                <a:cs typeface="Courier New"/>
                <a:sym typeface="Courier New"/>
              </a:rPr>
              <a:t>&gt;()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a:solidFill>
                  <a:srgbClr val="808000"/>
                </a:solidFill>
                <a:latin typeface="Courier New"/>
                <a:ea typeface="Courier New"/>
                <a:cs typeface="Courier New"/>
                <a:sym typeface="Courier New"/>
              </a:rPr>
              <a:t>@Override</a:t>
            </a:r>
            <a:br>
              <a:rPr lang="en-US" sz="1400" b="0" i="0" u="none" strike="noStrike" cap="none" dirty="0">
                <a:solidFill>
                  <a:srgbClr val="808000"/>
                </a:solidFill>
                <a:latin typeface="Courier New"/>
                <a:ea typeface="Courier New"/>
                <a:cs typeface="Courier New"/>
                <a:sym typeface="Courier New"/>
              </a:rPr>
            </a:br>
            <a:r>
              <a:rPr lang="en-US" sz="1400" b="0" i="0" u="none" strike="noStrike" cap="none" dirty="0">
                <a:solidFill>
                  <a:srgbClr val="808000"/>
                </a:solidFill>
                <a:latin typeface="Courier New"/>
                <a:ea typeface="Courier New"/>
                <a:cs typeface="Courier New"/>
                <a:sym typeface="Courier New"/>
              </a:rPr>
              <a:t>        </a:t>
            </a:r>
            <a:r>
              <a:rPr lang="en-US" sz="1400" b="1" i="0" u="none" strike="noStrike" cap="none" dirty="0">
                <a:solidFill>
                  <a:srgbClr val="000080"/>
                </a:solidFill>
                <a:latin typeface="Courier New"/>
                <a:ea typeface="Courier New"/>
                <a:cs typeface="Courier New"/>
                <a:sym typeface="Courier New"/>
              </a:rPr>
              <a:t>public void </a:t>
            </a:r>
            <a:r>
              <a:rPr lang="en-US" sz="1400" b="0" i="0" u="none" strike="noStrike" cap="none" dirty="0">
                <a:solidFill>
                  <a:srgbClr val="000000"/>
                </a:solidFill>
                <a:latin typeface="Courier New"/>
                <a:ea typeface="Courier New"/>
                <a:cs typeface="Courier New"/>
                <a:sym typeface="Courier New"/>
              </a:rPr>
              <a:t>handle(</a:t>
            </a:r>
            <a:r>
              <a:rPr lang="en-US" sz="1400" b="0" i="0" u="none" strike="noStrike" cap="none" dirty="0" err="1">
                <a:solidFill>
                  <a:srgbClr val="000000"/>
                </a:solidFill>
                <a:latin typeface="Courier New"/>
                <a:ea typeface="Courier New"/>
                <a:cs typeface="Courier New"/>
                <a:sym typeface="Courier New"/>
              </a:rPr>
              <a:t>WindowEvent</a:t>
            </a:r>
            <a:r>
              <a:rPr lang="en-US" sz="1400" b="0" i="0" u="none" strike="noStrike" cap="none" dirty="0">
                <a:solidFill>
                  <a:srgbClr val="000000"/>
                </a:solidFill>
                <a:latin typeface="Courier New"/>
                <a:ea typeface="Courier New"/>
                <a:cs typeface="Courier New"/>
                <a:sym typeface="Courier New"/>
              </a:rPr>
              <a:t> event)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Alert </a:t>
            </a:r>
            <a:r>
              <a:rPr lang="en-US" sz="1400" b="0" i="0" u="none" strike="noStrike" cap="none" dirty="0" err="1">
                <a:solidFill>
                  <a:srgbClr val="000000"/>
                </a:solidFill>
                <a:latin typeface="Courier New"/>
                <a:ea typeface="Courier New"/>
                <a:cs typeface="Courier New"/>
                <a:sym typeface="Courier New"/>
              </a:rPr>
              <a:t>alert</a:t>
            </a:r>
            <a:r>
              <a:rPr lang="en-US" sz="1400" b="0" i="0" u="none" strike="noStrike" cap="none" dirty="0">
                <a:solidFill>
                  <a:srgbClr val="000000"/>
                </a:solidFill>
                <a:latin typeface="Courier New"/>
                <a:ea typeface="Courier New"/>
                <a:cs typeface="Courier New"/>
                <a:sym typeface="Courier New"/>
              </a:rPr>
              <a:t> = </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a:solidFill>
                  <a:srgbClr val="000000"/>
                </a:solidFill>
                <a:latin typeface="Courier New"/>
                <a:ea typeface="Courier New"/>
                <a:cs typeface="Courier New"/>
                <a:sym typeface="Courier New"/>
              </a:rPr>
              <a:t>Alert(</a:t>
            </a:r>
            <a:r>
              <a:rPr lang="en-US" sz="1400" b="0" i="0" u="none" strike="noStrike" cap="none" dirty="0" err="1">
                <a:solidFill>
                  <a:srgbClr val="000000"/>
                </a:solidFill>
                <a:latin typeface="Courier New"/>
                <a:ea typeface="Courier New"/>
                <a:cs typeface="Courier New"/>
                <a:sym typeface="Courier New"/>
              </a:rPr>
              <a:t>Alert.AlertType.</a:t>
            </a:r>
            <a:r>
              <a:rPr lang="en-US" sz="1400" b="1" i="1" u="none" strike="noStrike" cap="none" dirty="0" err="1">
                <a:solidFill>
                  <a:srgbClr val="660E7A"/>
                </a:solidFill>
                <a:latin typeface="Courier New"/>
                <a:ea typeface="Courier New"/>
                <a:cs typeface="Courier New"/>
                <a:sym typeface="Courier New"/>
              </a:rPr>
              <a:t>WARNING</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alert.setHeaderText</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a:t>
            </a:r>
            <a:r>
              <a:rPr lang="en-US" sz="1400" b="1" i="0" u="none" strike="noStrike" cap="none" dirty="0" err="1">
                <a:solidFill>
                  <a:srgbClr val="008000"/>
                </a:solidFill>
                <a:latin typeface="Courier New"/>
                <a:ea typeface="Courier New"/>
                <a:cs typeface="Courier New"/>
                <a:sym typeface="Courier New"/>
              </a:rPr>
              <a:t>Hierdoor</a:t>
            </a:r>
            <a:r>
              <a:rPr lang="en-US" sz="1400" b="1" i="0" u="none" strike="noStrike" cap="none" dirty="0">
                <a:solidFill>
                  <a:srgbClr val="008000"/>
                </a:solidFill>
                <a:latin typeface="Courier New"/>
                <a:ea typeface="Courier New"/>
                <a:cs typeface="Courier New"/>
                <a:sym typeface="Courier New"/>
              </a:rPr>
              <a:t> </a:t>
            </a:r>
            <a:r>
              <a:rPr lang="en-US" sz="1400" b="1" i="0" u="none" strike="noStrike" cap="none" dirty="0" err="1">
                <a:solidFill>
                  <a:srgbClr val="008000"/>
                </a:solidFill>
                <a:latin typeface="Courier New"/>
                <a:ea typeface="Courier New"/>
                <a:cs typeface="Courier New"/>
                <a:sym typeface="Courier New"/>
              </a:rPr>
              <a:t>stopt</a:t>
            </a:r>
            <a:r>
              <a:rPr lang="en-US" sz="1400" b="1" i="0" u="none" strike="noStrike" cap="none" dirty="0">
                <a:solidFill>
                  <a:srgbClr val="008000"/>
                </a:solidFill>
                <a:latin typeface="Courier New"/>
                <a:ea typeface="Courier New"/>
                <a:cs typeface="Courier New"/>
                <a:sym typeface="Courier New"/>
              </a:rPr>
              <a:t> het </a:t>
            </a:r>
            <a:r>
              <a:rPr lang="en-US" sz="1400" b="1" i="0" u="none" strike="noStrike" cap="none" dirty="0" err="1">
                <a:solidFill>
                  <a:srgbClr val="008000"/>
                </a:solidFill>
                <a:latin typeface="Courier New"/>
                <a:ea typeface="Courier New"/>
                <a:cs typeface="Courier New"/>
                <a:sym typeface="Courier New"/>
              </a:rPr>
              <a:t>spel</a:t>
            </a:r>
            <a:r>
              <a:rPr lang="en-US" sz="1400" b="1" i="0" u="none" strike="noStrike" cap="none" dirty="0">
                <a:solidFill>
                  <a:srgbClr val="008000"/>
                </a:solidFill>
                <a:latin typeface="Courier New"/>
                <a:ea typeface="Courier New"/>
                <a:cs typeface="Courier New"/>
                <a:sym typeface="Courier New"/>
              </a:rPr>
              <a: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alert.setContentText</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"Ben je </a:t>
            </a:r>
            <a:r>
              <a:rPr lang="en-US" sz="1400" b="1" i="0" u="none" strike="noStrike" cap="none" dirty="0" err="1">
                <a:solidFill>
                  <a:srgbClr val="008000"/>
                </a:solidFill>
                <a:latin typeface="Courier New"/>
                <a:ea typeface="Courier New"/>
                <a:cs typeface="Courier New"/>
                <a:sym typeface="Courier New"/>
              </a:rPr>
              <a:t>zeker</a:t>
            </a:r>
            <a:r>
              <a:rPr lang="en-US" sz="1400" b="1" i="0" u="none" strike="noStrike" cap="none" dirty="0">
                <a:solidFill>
                  <a:srgbClr val="008000"/>
                </a:solidFill>
                <a:latin typeface="Courier New"/>
                <a:ea typeface="Courier New"/>
                <a:cs typeface="Courier New"/>
                <a:sym typeface="Courier New"/>
              </a:rPr>
              <a: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alert.setTitle</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a:t>
            </a:r>
            <a:r>
              <a:rPr lang="en-US" sz="1400" b="1" i="0" u="none" strike="noStrike" cap="none" dirty="0" err="1">
                <a:solidFill>
                  <a:srgbClr val="008000"/>
                </a:solidFill>
                <a:latin typeface="Courier New"/>
                <a:ea typeface="Courier New"/>
                <a:cs typeface="Courier New"/>
                <a:sym typeface="Courier New"/>
              </a:rPr>
              <a:t>Opgelet</a:t>
            </a:r>
            <a:r>
              <a:rPr lang="en-US" sz="1400" b="1" i="0" u="none" strike="noStrike" cap="none" dirty="0">
                <a:solidFill>
                  <a:srgbClr val="008000"/>
                </a:solidFill>
                <a:latin typeface="Courier New"/>
                <a:ea typeface="Courier New"/>
                <a:cs typeface="Courier New"/>
                <a:sym typeface="Courier New"/>
              </a:rPr>
              <a: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alert.getButtonTypes</a:t>
            </a:r>
            <a:r>
              <a:rPr lang="en-US" sz="1400" b="0" i="0" u="none" strike="noStrike" cap="none" dirty="0">
                <a:solidFill>
                  <a:srgbClr val="000000"/>
                </a:solidFill>
                <a:latin typeface="Courier New"/>
                <a:ea typeface="Courier New"/>
                <a:cs typeface="Courier New"/>
                <a:sym typeface="Courier New"/>
              </a:rPr>
              <a:t>().clear();</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ButtonType</a:t>
            </a: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neen</a:t>
            </a:r>
            <a:r>
              <a:rPr lang="en-US" sz="1400" b="0" i="0" u="none" strike="noStrike" cap="none" dirty="0">
                <a:solidFill>
                  <a:srgbClr val="000000"/>
                </a:solidFill>
                <a:latin typeface="Courier New"/>
                <a:ea typeface="Courier New"/>
                <a:cs typeface="Courier New"/>
                <a:sym typeface="Courier New"/>
              </a:rPr>
              <a:t> = </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err="1">
                <a:solidFill>
                  <a:srgbClr val="000000"/>
                </a:solidFill>
                <a:latin typeface="Courier New"/>
                <a:ea typeface="Courier New"/>
                <a:cs typeface="Courier New"/>
                <a:sym typeface="Courier New"/>
              </a:rPr>
              <a:t>ButtonType</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a:t>
            </a:r>
            <a:r>
              <a:rPr lang="en-US" sz="1400" b="1" i="0" u="none" strike="noStrike" cap="none" dirty="0" err="1">
                <a:solidFill>
                  <a:srgbClr val="008000"/>
                </a:solidFill>
                <a:latin typeface="Courier New"/>
                <a:ea typeface="Courier New"/>
                <a:cs typeface="Courier New"/>
                <a:sym typeface="Courier New"/>
              </a:rPr>
              <a:t>Neen</a:t>
            </a:r>
            <a:r>
              <a:rPr lang="en-US" sz="1400" b="1" i="0" u="none" strike="noStrike" cap="none" dirty="0">
                <a:solidFill>
                  <a:srgbClr val="008000"/>
                </a:solidFill>
                <a:latin typeface="Courier New"/>
                <a:ea typeface="Courier New"/>
                <a:cs typeface="Courier New"/>
                <a:sym typeface="Courier New"/>
              </a:rPr>
              <a: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ButtonType</a:t>
            </a:r>
            <a:r>
              <a:rPr lang="en-US" sz="1400" b="0" i="0" u="none" strike="noStrike" cap="none" dirty="0">
                <a:solidFill>
                  <a:srgbClr val="000000"/>
                </a:solidFill>
                <a:latin typeface="Courier New"/>
                <a:ea typeface="Courier New"/>
                <a:cs typeface="Courier New"/>
                <a:sym typeface="Courier New"/>
              </a:rPr>
              <a:t> ja = </a:t>
            </a:r>
            <a:r>
              <a:rPr lang="en-US" sz="1400" b="1" i="0" u="none" strike="noStrike" cap="none" dirty="0">
                <a:solidFill>
                  <a:srgbClr val="000080"/>
                </a:solidFill>
                <a:latin typeface="Courier New"/>
                <a:ea typeface="Courier New"/>
                <a:cs typeface="Courier New"/>
                <a:sym typeface="Courier New"/>
              </a:rPr>
              <a:t>new </a:t>
            </a:r>
            <a:r>
              <a:rPr lang="en-US" sz="1400" b="0" i="0" u="none" strike="noStrike" cap="none" dirty="0" err="1">
                <a:solidFill>
                  <a:srgbClr val="000000"/>
                </a:solidFill>
                <a:latin typeface="Courier New"/>
                <a:ea typeface="Courier New"/>
                <a:cs typeface="Courier New"/>
                <a:sym typeface="Courier New"/>
              </a:rPr>
              <a:t>ButtonType</a:t>
            </a:r>
            <a:r>
              <a:rPr lang="en-US" sz="1400" b="0" i="0" u="none" strike="noStrike" cap="none" dirty="0">
                <a:solidFill>
                  <a:srgbClr val="000000"/>
                </a:solidFill>
                <a:latin typeface="Courier New"/>
                <a:ea typeface="Courier New"/>
                <a:cs typeface="Courier New"/>
                <a:sym typeface="Courier New"/>
              </a:rPr>
              <a:t>(</a:t>
            </a:r>
            <a:r>
              <a:rPr lang="en-US" sz="1400" b="1" i="0" u="none" strike="noStrike" cap="none" dirty="0">
                <a:solidFill>
                  <a:srgbClr val="008000"/>
                </a:solidFill>
                <a:latin typeface="Courier New"/>
                <a:ea typeface="Courier New"/>
                <a:cs typeface="Courier New"/>
                <a:sym typeface="Courier New"/>
              </a:rPr>
              <a:t>"Ja"</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alert.getButtonTypes</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addAll</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neen</a:t>
            </a:r>
            <a:r>
              <a:rPr lang="en-US" sz="1400" b="0" i="0" u="none" strike="noStrike" cap="none" dirty="0">
                <a:solidFill>
                  <a:srgbClr val="000000"/>
                </a:solidFill>
                <a:latin typeface="Courier New"/>
                <a:ea typeface="Courier New"/>
                <a:cs typeface="Courier New"/>
                <a:sym typeface="Courier New"/>
              </a:rPr>
              <a:t>, ja);</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alert.showAndWait</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1" i="0" u="none" strike="noStrike" cap="none" dirty="0">
                <a:solidFill>
                  <a:srgbClr val="000080"/>
                </a:solidFill>
                <a:latin typeface="Courier New"/>
                <a:ea typeface="Courier New"/>
                <a:cs typeface="Courier New"/>
                <a:sym typeface="Courier New"/>
              </a:rPr>
              <a:t>if </a:t>
            </a:r>
            <a:r>
              <a:rPr lang="en-US" sz="1400" b="0" i="0" u="none" strike="noStrike" cap="none" dirty="0">
                <a:solidFill>
                  <a:srgbClr val="000000"/>
                </a:solidFill>
                <a:latin typeface="Courier New"/>
                <a:ea typeface="Courier New"/>
                <a:cs typeface="Courier New"/>
                <a:sym typeface="Courier New"/>
              </a:rPr>
              <a:t>(</a:t>
            </a:r>
            <a:r>
              <a:rPr lang="en-US" sz="1400" b="0" i="0" u="none" strike="noStrike" cap="none" dirty="0" err="1">
                <a:solidFill>
                  <a:srgbClr val="000000"/>
                </a:solidFill>
                <a:latin typeface="Courier New"/>
                <a:ea typeface="Courier New"/>
                <a:cs typeface="Courier New"/>
                <a:sym typeface="Courier New"/>
              </a:rPr>
              <a:t>alert.getResult</a:t>
            </a:r>
            <a:r>
              <a:rPr lang="en-US" sz="1400" b="0" i="0" u="none" strike="noStrike" cap="none" dirty="0">
                <a:solidFill>
                  <a:srgbClr val="000000"/>
                </a:solidFill>
                <a:latin typeface="Courier New"/>
                <a:ea typeface="Courier New"/>
                <a:cs typeface="Courier New"/>
                <a:sym typeface="Courier New"/>
              </a:rPr>
              <a:t>() == </a:t>
            </a:r>
            <a:r>
              <a:rPr lang="en-US" sz="1400" b="1" i="0" u="none" strike="noStrike" cap="none" dirty="0">
                <a:solidFill>
                  <a:srgbClr val="000080"/>
                </a:solidFill>
                <a:latin typeface="Courier New"/>
                <a:ea typeface="Courier New"/>
                <a:cs typeface="Courier New"/>
                <a:sym typeface="Courier New"/>
              </a:rPr>
              <a:t>null </a:t>
            </a: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alert.getResult</a:t>
            </a:r>
            <a:r>
              <a:rPr lang="en-US" sz="1400" b="0" i="0" u="none" strike="noStrike" cap="none" dirty="0">
                <a:solidFill>
                  <a:srgbClr val="000000"/>
                </a:solidFill>
                <a:latin typeface="Courier New"/>
                <a:ea typeface="Courier New"/>
                <a:cs typeface="Courier New"/>
                <a:sym typeface="Courier New"/>
              </a:rPr>
              <a:t>().equals(</a:t>
            </a:r>
            <a:r>
              <a:rPr lang="en-US" sz="1400" b="0" i="0" u="none" strike="noStrike" cap="none" dirty="0" err="1">
                <a:solidFill>
                  <a:srgbClr val="000000"/>
                </a:solidFill>
                <a:latin typeface="Courier New"/>
                <a:ea typeface="Courier New"/>
                <a:cs typeface="Courier New"/>
                <a:sym typeface="Courier New"/>
              </a:rPr>
              <a:t>neen</a:t>
            </a: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r>
              <a:rPr lang="en-US" sz="1400" b="0" i="0" u="none" strike="noStrike" cap="none" dirty="0" err="1">
                <a:solidFill>
                  <a:srgbClr val="000000"/>
                </a:solidFill>
                <a:latin typeface="Courier New"/>
                <a:ea typeface="Courier New"/>
                <a:cs typeface="Courier New"/>
                <a:sym typeface="Courier New"/>
              </a:rPr>
              <a:t>event.consume</a:t>
            </a:r>
            <a:r>
              <a:rPr lang="en-US" sz="1400" b="0" i="0" u="none" strike="noStrike" cap="none" dirty="0">
                <a:solidFill>
                  <a:srgbClr val="000000"/>
                </a:solidFill>
                <a:latin typeface="Courier New"/>
                <a:ea typeface="Courier New"/>
                <a:cs typeface="Courier New"/>
                <a:sym typeface="Courier New"/>
              </a:rPr>
              <a:t>();</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    });</a:t>
            </a:r>
            <a:br>
              <a:rPr lang="en-US" sz="1400" b="0" i="0" u="none" strike="noStrike" cap="none" dirty="0">
                <a:solidFill>
                  <a:srgbClr val="000000"/>
                </a:solidFill>
                <a:latin typeface="Courier New"/>
                <a:ea typeface="Courier New"/>
                <a:cs typeface="Courier New"/>
                <a:sym typeface="Courier New"/>
              </a:rPr>
            </a:br>
            <a:r>
              <a:rPr lang="en-US" sz="1400" b="0" i="0" u="none" strike="noStrike" cap="none" dirty="0">
                <a:solidFill>
                  <a:srgbClr val="000000"/>
                </a:solidFill>
                <a:latin typeface="Courier New"/>
                <a:ea typeface="Courier New"/>
                <a:cs typeface="Courier New"/>
                <a:sym typeface="Courier New"/>
              </a:rPr>
              <a:t>}</a:t>
            </a:r>
            <a:endParaRPr lang="en-US" sz="1400" dirty="0">
              <a:solidFill>
                <a:schemeClr val="dk1"/>
              </a:solidFill>
              <a:latin typeface="Verdana"/>
              <a:ea typeface="Verdana"/>
              <a:cs typeface="Verdana"/>
              <a:sym typeface="Verdana"/>
            </a:endParaRPr>
          </a:p>
          <a:p>
            <a:pPr marL="0" indent="0">
              <a:spcAft>
                <a:spcPts val="0"/>
              </a:spcAft>
              <a:buClr>
                <a:srgbClr val="000080"/>
              </a:buClr>
              <a:buSzPct val="25000"/>
              <a:buNone/>
            </a:pPr>
            <a:r>
              <a:rPr lang="en-US" sz="1400" dirty="0">
                <a:solidFill>
                  <a:schemeClr val="bg1">
                    <a:lumMod val="65000"/>
                  </a:schemeClr>
                </a:solidFill>
                <a:latin typeface="Courier New"/>
                <a:ea typeface="Courier New"/>
                <a:cs typeface="Courier New"/>
                <a:sym typeface="Courier New"/>
              </a:rPr>
              <a:t>//...</a:t>
            </a:r>
          </a:p>
        </p:txBody>
      </p:sp>
      <p:sp>
        <p:nvSpPr>
          <p:cNvPr id="10" name="Shape 904"/>
          <p:cNvSpPr txBox="1"/>
          <p:nvPr/>
        </p:nvSpPr>
        <p:spPr>
          <a:xfrm>
            <a:off x="42809" y="1206936"/>
            <a:ext cx="2878622" cy="357300"/>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800" b="1" dirty="0">
                <a:solidFill>
                  <a:schemeClr val="dk1"/>
                </a:solidFill>
                <a:latin typeface="Courier New"/>
                <a:ea typeface="Courier New"/>
                <a:cs typeface="Courier New"/>
                <a:sym typeface="Courier New"/>
              </a:rPr>
              <a:t>StartPresenter.java</a:t>
            </a:r>
          </a:p>
        </p:txBody>
      </p:sp>
      <p:sp>
        <p:nvSpPr>
          <p:cNvPr id="912" name="Shape 912"/>
          <p:cNvSpPr txBox="1"/>
          <p:nvPr/>
        </p:nvSpPr>
        <p:spPr>
          <a:xfrm>
            <a:off x="4311758" y="2351751"/>
            <a:ext cx="4762500" cy="4392300"/>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Als</a:t>
            </a:r>
            <a:r>
              <a:rPr lang="en-US" sz="1800" dirty="0">
                <a:solidFill>
                  <a:schemeClr val="dk1"/>
                </a:solidFill>
                <a:latin typeface="Verdana"/>
                <a:ea typeface="Verdana"/>
                <a:cs typeface="Verdana"/>
                <a:sym typeface="Verdana"/>
              </a:rPr>
              <a:t> de </a:t>
            </a:r>
            <a:r>
              <a:rPr lang="en-US" sz="1800" dirty="0" err="1">
                <a:solidFill>
                  <a:schemeClr val="dk1"/>
                </a:solidFill>
                <a:latin typeface="Verdana"/>
                <a:ea typeface="Verdana"/>
                <a:cs typeface="Verdana"/>
                <a:sym typeface="Verdana"/>
              </a:rPr>
              <a:t>gebruiker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rechtsboven</a:t>
            </a:r>
            <a:r>
              <a:rPr lang="en-US" sz="1800" dirty="0">
                <a:solidFill>
                  <a:schemeClr val="dk1"/>
                </a:solidFill>
                <a:latin typeface="Verdana"/>
                <a:ea typeface="Verdana"/>
                <a:cs typeface="Verdana"/>
                <a:sym typeface="Verdana"/>
              </a:rPr>
              <a:t> op het </a:t>
            </a:r>
            <a:r>
              <a:rPr lang="en-US" sz="1800" dirty="0" err="1">
                <a:solidFill>
                  <a:schemeClr val="dk1"/>
                </a:solidFill>
                <a:latin typeface="Verdana"/>
                <a:ea typeface="Verdana"/>
                <a:cs typeface="Verdana"/>
                <a:sym typeface="Verdana"/>
              </a:rPr>
              <a:t>kruisje</a:t>
            </a:r>
            <a:r>
              <a:rPr lang="en-US" sz="1800" dirty="0">
                <a:solidFill>
                  <a:schemeClr val="dk1"/>
                </a:solidFill>
                <a:latin typeface="Verdana"/>
                <a:ea typeface="Verdana"/>
                <a:cs typeface="Verdana"/>
                <a:sym typeface="Verdana"/>
              </a:rPr>
              <a:t> van het </a:t>
            </a:r>
            <a:r>
              <a:rPr lang="en-US" sz="1800" dirty="0" err="1">
                <a:solidFill>
                  <a:schemeClr val="dk1"/>
                </a:solidFill>
                <a:latin typeface="Verdana"/>
                <a:ea typeface="Verdana"/>
                <a:cs typeface="Verdana"/>
                <a:sym typeface="Verdana"/>
              </a:rPr>
              <a:t>hoofdscherm</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klikt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toont</a:t>
            </a:r>
            <a:r>
              <a:rPr lang="en-US" sz="1800" dirty="0">
                <a:solidFill>
                  <a:schemeClr val="dk1"/>
                </a:solidFill>
                <a:latin typeface="Verdana"/>
                <a:ea typeface="Verdana"/>
                <a:cs typeface="Verdana"/>
                <a:sym typeface="Verdana"/>
              </a:rPr>
              <a:t> de </a:t>
            </a:r>
            <a:r>
              <a:rPr lang="en-US" sz="1800" dirty="0" err="1">
                <a:solidFill>
                  <a:schemeClr val="dk1"/>
                </a:solidFill>
                <a:latin typeface="Verdana"/>
                <a:ea typeface="Verdana"/>
                <a:cs typeface="Verdana"/>
                <a:sym typeface="Verdana"/>
              </a:rPr>
              <a:t>applicatie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alert.</a:t>
            </a: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Hiervoor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moeten</a:t>
            </a:r>
            <a:r>
              <a:rPr lang="en-US" sz="1800" dirty="0">
                <a:solidFill>
                  <a:schemeClr val="dk1"/>
                </a:solidFill>
                <a:latin typeface="Verdana"/>
                <a:ea typeface="Verdana"/>
                <a:cs typeface="Verdana"/>
                <a:sym typeface="Verdana"/>
              </a:rPr>
              <a:t> we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WindowEventHandler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toevoegen</a:t>
            </a:r>
            <a:endParaRPr lang="en-US" sz="1800"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We </a:t>
            </a:r>
            <a:r>
              <a:rPr lang="en-US" sz="1800" dirty="0" err="1">
                <a:solidFill>
                  <a:schemeClr val="dk1"/>
                </a:solidFill>
                <a:latin typeface="Verdana"/>
                <a:ea typeface="Verdana"/>
                <a:cs typeface="Verdana"/>
                <a:sym typeface="Verdana"/>
              </a:rPr>
              <a:t>doen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dit</a:t>
            </a:r>
            <a:r>
              <a:rPr lang="en-US" sz="1800" dirty="0">
                <a:solidFill>
                  <a:schemeClr val="dk1"/>
                </a:solidFill>
                <a:latin typeface="Verdana"/>
                <a:ea typeface="Verdana"/>
                <a:cs typeface="Verdana"/>
                <a:sym typeface="Verdana"/>
              </a:rPr>
              <a:t> in de </a:t>
            </a:r>
            <a:r>
              <a:rPr lang="en-US" sz="1800" dirty="0" err="1">
                <a:solidFill>
                  <a:schemeClr val="dk1"/>
                </a:solidFill>
                <a:latin typeface="Verdana"/>
                <a:ea typeface="Verdana"/>
                <a:cs typeface="Verdana"/>
                <a:sym typeface="Verdana"/>
              </a:rPr>
              <a:t>StartPresenter</a:t>
            </a:r>
            <a:r>
              <a:rPr lang="en-US" sz="1800" dirty="0">
                <a:solidFill>
                  <a:schemeClr val="dk1"/>
                </a:solidFill>
                <a:latin typeface="Verdana"/>
                <a:ea typeface="Verdana"/>
                <a:cs typeface="Verdana"/>
                <a:sym typeface="Verdana"/>
              </a:rPr>
              <a:t> (het </a:t>
            </a:r>
            <a:r>
              <a:rPr lang="en-US" sz="1800" dirty="0" err="1">
                <a:solidFill>
                  <a:schemeClr val="dk1"/>
                </a:solidFill>
                <a:latin typeface="Verdana"/>
                <a:ea typeface="Verdana"/>
                <a:cs typeface="Verdana"/>
                <a:sym typeface="Verdana"/>
              </a:rPr>
              <a:t>eerste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scherm</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dat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getoond</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wordt</a:t>
            </a:r>
            <a:r>
              <a:rPr lang="en-US" sz="1800" dirty="0">
                <a:solidFill>
                  <a:schemeClr val="dk1"/>
                </a:solidFill>
                <a:latin typeface="Verdana"/>
                <a:ea typeface="Verdana"/>
                <a:cs typeface="Verdana"/>
                <a:sym typeface="Verdana"/>
              </a:rPr>
              <a:t> is het </a:t>
            </a:r>
            <a:r>
              <a:rPr lang="en-US" sz="1800" dirty="0" err="1">
                <a:solidFill>
                  <a:schemeClr val="dk1"/>
                </a:solidFill>
                <a:latin typeface="Verdana"/>
                <a:ea typeface="Verdana"/>
                <a:cs typeface="Verdana"/>
                <a:sym typeface="Verdana"/>
              </a:rPr>
              <a:t>startscherm</a:t>
            </a:r>
            <a:r>
              <a:rPr lang="en-US" sz="1800" dirty="0">
                <a:solidFill>
                  <a:schemeClr val="dk1"/>
                </a:solidFill>
                <a:latin typeface="Verdana"/>
                <a:ea typeface="Verdana"/>
                <a:cs typeface="Verdana"/>
                <a:sym typeface="Verdana"/>
              </a:rPr>
              <a:t>)</a:t>
            </a:r>
          </a:p>
          <a:p>
            <a:pPr marL="177800" marR="0" lvl="0" indent="-177800" algn="l" rtl="0">
              <a:spcBef>
                <a:spcPts val="100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We </a:t>
            </a:r>
            <a:r>
              <a:rPr lang="en-US" sz="1800" dirty="0" err="1">
                <a:solidFill>
                  <a:schemeClr val="dk1"/>
                </a:solidFill>
                <a:latin typeface="Verdana"/>
                <a:ea typeface="Verdana"/>
                <a:cs typeface="Verdana"/>
                <a:sym typeface="Verdana"/>
              </a:rPr>
              <a:t>voegen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aparte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methode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addWindowEventHandlers</a:t>
            </a:r>
            <a:r>
              <a:rPr lang="en-US" sz="1800" dirty="0">
                <a:solidFill>
                  <a:schemeClr val="dk1"/>
                </a:solidFill>
                <a:latin typeface="Verdana"/>
                <a:ea typeface="Verdana"/>
                <a:cs typeface="Verdana"/>
                <a:sym typeface="Verdana"/>
              </a:rPr>
              <a:t>” toe in de </a:t>
            </a:r>
            <a:r>
              <a:rPr lang="en-US" sz="1800" dirty="0" err="1">
                <a:solidFill>
                  <a:schemeClr val="dk1"/>
                </a:solidFill>
                <a:latin typeface="Verdana"/>
                <a:ea typeface="Verdana"/>
                <a:cs typeface="Verdana"/>
                <a:sym typeface="Verdana"/>
              </a:rPr>
              <a:t>StartPresenter</a:t>
            </a:r>
            <a:r>
              <a:rPr lang="en-US" sz="1800" dirty="0">
                <a:solidFill>
                  <a:schemeClr val="dk1"/>
                </a:solidFill>
                <a:latin typeface="Verdana"/>
                <a:ea typeface="Verdana"/>
                <a:cs typeface="Verdana"/>
                <a:sym typeface="Verdana"/>
              </a:rPr>
              <a:t>, met </a:t>
            </a:r>
            <a:r>
              <a:rPr lang="en-US" sz="1800" dirty="0" err="1">
                <a:solidFill>
                  <a:schemeClr val="dk1"/>
                </a:solidFill>
                <a:latin typeface="Verdana"/>
                <a:ea typeface="Verdana"/>
                <a:cs typeface="Verdana"/>
                <a:sym typeface="Verdana"/>
              </a:rPr>
              <a:t>daarin</a:t>
            </a:r>
            <a:r>
              <a:rPr lang="en-US" sz="1800" dirty="0">
                <a:solidFill>
                  <a:schemeClr val="dk1"/>
                </a:solidFill>
                <a:latin typeface="Verdana"/>
                <a:ea typeface="Verdana"/>
                <a:cs typeface="Verdana"/>
                <a:sym typeface="Verdana"/>
              </a:rPr>
              <a:t> de code om de alert </a:t>
            </a:r>
            <a:r>
              <a:rPr lang="en-US" sz="1800" dirty="0" err="1">
                <a:solidFill>
                  <a:schemeClr val="dk1"/>
                </a:solidFill>
                <a:latin typeface="Verdana"/>
                <a:ea typeface="Verdana"/>
                <a:cs typeface="Verdana"/>
                <a:sym typeface="Verdana"/>
              </a:rPr>
              <a:t>te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tonen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als</a:t>
            </a:r>
            <a:r>
              <a:rPr lang="en-US" sz="1800" dirty="0">
                <a:solidFill>
                  <a:schemeClr val="dk1"/>
                </a:solidFill>
                <a:latin typeface="Verdana"/>
                <a:ea typeface="Verdana"/>
                <a:cs typeface="Verdana"/>
                <a:sym typeface="Verdana"/>
              </a:rPr>
              <a:t> het window </a:t>
            </a:r>
            <a:r>
              <a:rPr lang="en-US" sz="1800" dirty="0" err="1">
                <a:solidFill>
                  <a:schemeClr val="dk1"/>
                </a:solidFill>
                <a:latin typeface="Verdana"/>
                <a:ea typeface="Verdana"/>
                <a:cs typeface="Verdana"/>
                <a:sym typeface="Verdana"/>
              </a:rPr>
              <a:t>gesloten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wordt</a:t>
            </a:r>
            <a:r>
              <a:rPr lang="en-US" sz="1800" dirty="0">
                <a:solidFill>
                  <a:schemeClr val="dk1"/>
                </a:solidFill>
                <a:latin typeface="Verdana"/>
                <a:ea typeface="Verdana"/>
                <a:cs typeface="Verdana"/>
                <a:sym typeface="Verdana"/>
              </a:rPr>
              <a:t>.</a:t>
            </a:r>
          </a:p>
          <a:p>
            <a:pPr marL="177800" marR="0" lvl="0" indent="-177800" algn="l" rtl="0">
              <a:spcBef>
                <a:spcPts val="1000"/>
              </a:spcBef>
              <a:spcAft>
                <a:spcPts val="0"/>
              </a:spcAft>
              <a:buClr>
                <a:schemeClr val="dk1"/>
              </a:buClr>
              <a:buFont typeface="Arial"/>
              <a:buNone/>
            </a:pPr>
            <a:endParaRPr sz="1800"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Font typeface="Arial"/>
              <a:buNone/>
            </a:pPr>
            <a:endParaRPr sz="1800"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Font typeface="Arial"/>
              <a:buNone/>
            </a:pPr>
            <a:endParaRPr sz="1800" dirty="0">
              <a:solidFill>
                <a:schemeClr val="dk1"/>
              </a:solidFill>
              <a:latin typeface="Verdana"/>
              <a:ea typeface="Verdana"/>
              <a:cs typeface="Verdana"/>
              <a:sym typeface="Verdana"/>
            </a:endParaRPr>
          </a:p>
        </p:txBody>
      </p:sp>
      <p:sp>
        <p:nvSpPr>
          <p:cNvPr id="7" name="Title 1"/>
          <p:cNvSpPr>
            <a:spLocks noGrp="1"/>
          </p:cNvSpPr>
          <p:nvPr>
            <p:ph type="title"/>
          </p:nvPr>
        </p:nvSpPr>
        <p:spPr>
          <a:xfrm>
            <a:off x="578947" y="126727"/>
            <a:ext cx="7964400" cy="585851"/>
          </a:xfrm>
        </p:spPr>
        <p:txBody>
          <a:bodyPr/>
          <a:lstStyle/>
          <a:p>
            <a:r>
              <a:rPr lang="nl-BE" dirty="0"/>
              <a:t>Een Alert tonen bij afsluiten </a:t>
            </a:r>
            <a:r>
              <a:rPr lang="nl-BE" dirty="0" err="1"/>
              <a:t>window</a:t>
            </a:r>
            <a:endParaRPr lang="nl-BE"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Shape 917"/>
          <p:cNvSpPr txBox="1">
            <a:spLocks noGrp="1"/>
          </p:cNvSpPr>
          <p:nvPr>
            <p:ph idx="1"/>
          </p:nvPr>
        </p:nvSpPr>
        <p:spPr>
          <a:xfrm>
            <a:off x="576210" y="2525245"/>
            <a:ext cx="7839370" cy="4163700"/>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accent4"/>
              </a:buClr>
              <a:buSzPct val="25000"/>
              <a:buFont typeface="Arial"/>
              <a:buNone/>
            </a:pPr>
            <a:r>
              <a:rPr lang="en-US" sz="1800" i="0" u="none" strike="noStrike" cap="none" dirty="0">
                <a:solidFill>
                  <a:schemeClr val="bg1">
                    <a:lumMod val="65000"/>
                  </a:schemeClr>
                </a:solidFill>
                <a:latin typeface="Courier New"/>
                <a:ea typeface="Courier New"/>
                <a:cs typeface="Courier New"/>
                <a:sym typeface="Courier New"/>
              </a:rPr>
              <a:t>//...</a:t>
            </a:r>
          </a:p>
          <a:p>
            <a:pPr marL="0" marR="0" lvl="0" indent="0" algn="l" rtl="0">
              <a:spcBef>
                <a:spcPts val="0"/>
              </a:spcBef>
              <a:spcAft>
                <a:spcPts val="0"/>
              </a:spcAft>
              <a:buClr>
                <a:srgbClr val="808000"/>
              </a:buClr>
              <a:buSzPct val="25000"/>
              <a:buFont typeface="Arial"/>
              <a:buNone/>
            </a:pPr>
            <a:r>
              <a:rPr lang="en-US" sz="1800" b="0" i="0" u="none" strike="noStrike" cap="none" dirty="0">
                <a:solidFill>
                  <a:srgbClr val="808000"/>
                </a:solidFill>
                <a:latin typeface="Courier New"/>
                <a:ea typeface="Courier New"/>
                <a:cs typeface="Courier New"/>
                <a:sym typeface="Courier New"/>
              </a:rPr>
              <a:t>@Override</a:t>
            </a:r>
          </a:p>
          <a:p>
            <a:pPr marL="0" marR="0" lvl="0" indent="0" algn="l" rtl="0">
              <a:spcBef>
                <a:spcPts val="0"/>
              </a:spcBef>
              <a:spcAft>
                <a:spcPts val="0"/>
              </a:spcAft>
              <a:buClr>
                <a:srgbClr val="000080"/>
              </a:buClr>
              <a:buSzPct val="25000"/>
              <a:buFont typeface="Arial"/>
              <a:buNone/>
            </a:pPr>
            <a:r>
              <a:rPr lang="en-US" sz="1800" b="1" i="0" u="none" strike="noStrike" cap="none" dirty="0">
                <a:solidFill>
                  <a:srgbClr val="000080"/>
                </a:solidFill>
                <a:latin typeface="Courier New"/>
                <a:ea typeface="Courier New"/>
                <a:cs typeface="Courier New"/>
                <a:sym typeface="Courier New"/>
              </a:rPr>
              <a:t>public void </a:t>
            </a:r>
            <a:r>
              <a:rPr lang="en-US" sz="1800" b="0" i="0" u="none" strike="noStrike" cap="none" dirty="0">
                <a:solidFill>
                  <a:srgbClr val="000000"/>
                </a:solidFill>
                <a:latin typeface="Courier New"/>
                <a:ea typeface="Courier New"/>
                <a:cs typeface="Courier New"/>
                <a:sym typeface="Courier New"/>
              </a:rPr>
              <a:t>start(Stage </a:t>
            </a:r>
            <a:r>
              <a:rPr lang="en-US" sz="1800" b="0" i="0" u="none" strike="noStrike" cap="none" dirty="0" err="1">
                <a:solidFill>
                  <a:srgbClr val="000000"/>
                </a:solidFill>
                <a:latin typeface="Courier New"/>
                <a:ea typeface="Courier New"/>
                <a:cs typeface="Courier New"/>
                <a:sym typeface="Courier New"/>
              </a:rPr>
              <a:t>primaryStage</a:t>
            </a: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throws </a:t>
            </a:r>
            <a:r>
              <a:rPr lang="en-US" sz="1800" b="0" i="0" u="none" strike="noStrike" cap="none" dirty="0">
                <a:solidFill>
                  <a:srgbClr val="000000"/>
                </a:solidFill>
                <a:latin typeface="Courier New"/>
                <a:ea typeface="Courier New"/>
                <a:cs typeface="Courier New"/>
                <a:sym typeface="Courier New"/>
              </a:rPr>
              <a:t>Exception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SimpleModel</a:t>
            </a:r>
            <a:r>
              <a:rPr lang="en-US" sz="1800" b="0" i="0" u="none" strike="noStrike" cap="none" dirty="0">
                <a:solidFill>
                  <a:srgbClr val="000000"/>
                </a:solidFill>
                <a:latin typeface="Courier New"/>
                <a:ea typeface="Courier New"/>
                <a:cs typeface="Courier New"/>
                <a:sym typeface="Courier New"/>
              </a:rPr>
              <a:t> model =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rgbClr val="000000"/>
                </a:solidFill>
                <a:latin typeface="Courier New"/>
                <a:ea typeface="Courier New"/>
                <a:cs typeface="Courier New"/>
                <a:sym typeface="Courier New"/>
              </a:rPr>
              <a:t>SimpleModel</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StartView</a:t>
            </a:r>
            <a:r>
              <a:rPr lang="en-US" sz="1800" b="0" i="0" u="none" strike="noStrike" cap="none" dirty="0">
                <a:solidFill>
                  <a:srgbClr val="000000"/>
                </a:solidFill>
                <a:latin typeface="Courier New"/>
                <a:ea typeface="Courier New"/>
                <a:cs typeface="Courier New"/>
                <a:sym typeface="Courier New"/>
              </a:rPr>
              <a:t> view =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rgbClr val="000000"/>
                </a:solidFill>
                <a:latin typeface="Courier New"/>
                <a:ea typeface="Courier New"/>
                <a:cs typeface="Courier New"/>
                <a:sym typeface="Courier New"/>
              </a:rPr>
              <a:t>StartView</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StartPresenter</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startPresenter</a:t>
            </a:r>
            <a:r>
              <a:rPr lang="en-US" sz="1800" b="0" i="0" u="none" strike="noStrike" cap="none" dirty="0">
                <a:solidFill>
                  <a:srgbClr val="000000"/>
                </a:solidFill>
                <a:latin typeface="Courier New"/>
                <a:ea typeface="Courier New"/>
                <a:cs typeface="Courier New"/>
                <a:sym typeface="Courier New"/>
              </a:rPr>
              <a:t> =</a:t>
            </a:r>
          </a:p>
          <a:p>
            <a:pPr marL="0" marR="0" lvl="0" indent="0" algn="l" rtl="0">
              <a:spcBef>
                <a:spcPts val="0"/>
              </a:spcBef>
              <a:spcAft>
                <a:spcPts val="0"/>
              </a:spcAft>
              <a:buClr>
                <a:srgbClr val="000080"/>
              </a:buClr>
              <a:buSzPct val="25000"/>
              <a:buFont typeface="Arial"/>
              <a:buNone/>
            </a:pPr>
            <a:r>
              <a:rPr lang="en-US" sz="1800" dirty="0">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err="1">
                <a:solidFill>
                  <a:srgbClr val="000000"/>
                </a:solidFill>
                <a:latin typeface="Courier New"/>
                <a:ea typeface="Courier New"/>
                <a:cs typeface="Courier New"/>
                <a:sym typeface="Courier New"/>
              </a:rPr>
              <a:t>StartPresenter</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err="1">
                <a:solidFill>
                  <a:srgbClr val="000000"/>
                </a:solidFill>
                <a:latin typeface="Courier New"/>
                <a:ea typeface="Courier New"/>
                <a:cs typeface="Courier New"/>
                <a:sym typeface="Courier New"/>
              </a:rPr>
              <a:t>model,view</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Scene </a:t>
            </a:r>
            <a:r>
              <a:rPr lang="en-US" sz="1800" b="0" i="0" u="none" strike="noStrike" cap="none" dirty="0" err="1">
                <a:solidFill>
                  <a:srgbClr val="000000"/>
                </a:solidFill>
                <a:latin typeface="Courier New"/>
                <a:ea typeface="Courier New"/>
                <a:cs typeface="Courier New"/>
                <a:sym typeface="Courier New"/>
              </a:rPr>
              <a:t>scene</a:t>
            </a:r>
            <a:r>
              <a:rPr lang="en-US" sz="1800" b="0" i="0" u="none" strike="noStrike" cap="none" dirty="0">
                <a:solidFill>
                  <a:srgbClr val="000000"/>
                </a:solidFill>
                <a:latin typeface="Courier New"/>
                <a:ea typeface="Courier New"/>
                <a:cs typeface="Courier New"/>
                <a:sym typeface="Courier New"/>
              </a:rPr>
              <a:t> =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a:solidFill>
                  <a:srgbClr val="000000"/>
                </a:solidFill>
                <a:latin typeface="Courier New"/>
                <a:ea typeface="Courier New"/>
                <a:cs typeface="Courier New"/>
                <a:sym typeface="Courier New"/>
              </a:rPr>
              <a:t>Scene(view);</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primaryStage.setScene</a:t>
            </a:r>
            <a:r>
              <a:rPr lang="en-US" sz="1800" b="0" i="0" u="none" strike="noStrike" cap="none" dirty="0">
                <a:solidFill>
                  <a:srgbClr val="000000"/>
                </a:solidFill>
                <a:latin typeface="Courier New"/>
                <a:ea typeface="Courier New"/>
                <a:cs typeface="Courier New"/>
                <a:sym typeface="Courier New"/>
              </a:rPr>
              <a:t>(scene);</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startPresenter.addWindowEventHandlers</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primaryStage.setTitle</a:t>
            </a:r>
            <a:r>
              <a:rPr lang="en-US" sz="1800" b="0" i="0" u="none" strike="noStrike" cap="none" dirty="0">
                <a:solidFill>
                  <a:srgbClr val="000000"/>
                </a:solidFill>
                <a:latin typeface="Courier New"/>
                <a:ea typeface="Courier New"/>
                <a:cs typeface="Courier New"/>
                <a:sym typeface="Courier New"/>
              </a:rPr>
              <a:t>(</a:t>
            </a:r>
            <a:r>
              <a:rPr lang="en-US" sz="1800" b="1" i="0" u="none" strike="noStrike" cap="none" dirty="0">
                <a:solidFill>
                  <a:srgbClr val="008000"/>
                </a:solidFill>
                <a:latin typeface="Courier New"/>
                <a:ea typeface="Courier New"/>
                <a:cs typeface="Courier New"/>
                <a:sym typeface="Courier New"/>
              </a:rPr>
              <a:t>"</a:t>
            </a:r>
            <a:r>
              <a:rPr lang="en-US" sz="1800" b="1" i="0" u="none" strike="noStrike" cap="none" dirty="0" err="1">
                <a:solidFill>
                  <a:srgbClr val="008000"/>
                </a:solidFill>
                <a:latin typeface="Courier New"/>
                <a:ea typeface="Courier New"/>
                <a:cs typeface="Courier New"/>
                <a:sym typeface="Courier New"/>
              </a:rPr>
              <a:t>Ganzenbord</a:t>
            </a:r>
            <a:r>
              <a:rPr lang="en-US" sz="1800" b="1" i="0" u="none" strike="noStrike" cap="none" dirty="0">
                <a:solidFill>
                  <a:srgbClr val="008000"/>
                </a:solidFill>
                <a:latin typeface="Courier New"/>
                <a:ea typeface="Courier New"/>
                <a:cs typeface="Courier New"/>
                <a:sym typeface="Courier New"/>
              </a:rPr>
              <a:t>"</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primaryStage.show</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startPresenter.showLogin</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a:t>
            </a:r>
          </a:p>
          <a:p>
            <a:pPr marL="0" marR="0" lvl="0" indent="0" algn="l" rtl="0">
              <a:spcBef>
                <a:spcPts val="0"/>
              </a:spcBef>
              <a:spcAft>
                <a:spcPts val="0"/>
              </a:spcAft>
              <a:buClr>
                <a:schemeClr val="accent4"/>
              </a:buClr>
              <a:buSzPct val="25000"/>
              <a:buFont typeface="Arial"/>
              <a:buNone/>
            </a:pPr>
            <a:r>
              <a:rPr lang="en-US" sz="1800" i="0" u="none" strike="noStrike" cap="none" dirty="0">
                <a:solidFill>
                  <a:schemeClr val="bg1">
                    <a:lumMod val="65000"/>
                  </a:schemeClr>
                </a:solidFill>
                <a:latin typeface="Courier New"/>
                <a:ea typeface="Courier New"/>
                <a:cs typeface="Courier New"/>
                <a:sym typeface="Courier New"/>
              </a:rPr>
              <a:t>//...</a:t>
            </a:r>
          </a:p>
          <a:p>
            <a:pPr marL="0" marR="0" lvl="0" indent="0" algn="l" rtl="0">
              <a:spcBef>
                <a:spcPts val="0"/>
              </a:spcBef>
              <a:spcAft>
                <a:spcPts val="0"/>
              </a:spcAft>
              <a:buClr>
                <a:schemeClr val="dk1"/>
              </a:buClr>
              <a:buSzPct val="25000"/>
              <a:buFont typeface="Arial"/>
              <a:buNone/>
            </a:pPr>
            <a:endParaRPr sz="1800" b="0" i="0" u="none" strike="noStrike" cap="none" dirty="0">
              <a:solidFill>
                <a:schemeClr val="dk1"/>
              </a:solidFill>
              <a:latin typeface="Verdana"/>
              <a:ea typeface="Verdana"/>
              <a:cs typeface="Verdana"/>
              <a:sym typeface="Verdana"/>
            </a:endParaRPr>
          </a:p>
        </p:txBody>
      </p:sp>
      <p:sp>
        <p:nvSpPr>
          <p:cNvPr id="919" name="Shape 919"/>
          <p:cNvSpPr txBox="1"/>
          <p:nvPr/>
        </p:nvSpPr>
        <p:spPr>
          <a:xfrm>
            <a:off x="3394129" y="958086"/>
            <a:ext cx="5385661" cy="1785114"/>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a:solidFill>
                  <a:schemeClr val="dk1"/>
                </a:solidFill>
                <a:latin typeface="Verdana"/>
                <a:ea typeface="Verdana"/>
                <a:cs typeface="Verdana"/>
                <a:sym typeface="Verdana"/>
              </a:rPr>
              <a:t>We kunnen de WindowEventHandler pas toevoegen nadat de view op de stage staat, dus voegen we in de Main een aanroep naar de addWindowEventHandlers methode toe NADAT de scene op de stage geplaatst is</a:t>
            </a:r>
          </a:p>
        </p:txBody>
      </p:sp>
      <p:sp>
        <p:nvSpPr>
          <p:cNvPr id="920" name="Shape 920"/>
          <p:cNvSpPr txBox="1"/>
          <p:nvPr/>
        </p:nvSpPr>
        <p:spPr>
          <a:xfrm>
            <a:off x="576207" y="2205922"/>
            <a:ext cx="1461819" cy="319200"/>
          </a:xfrm>
          <a:prstGeom prst="rect">
            <a:avLst/>
          </a:prstGeom>
          <a:solidFill>
            <a:srgbClr val="F2F2F2"/>
          </a:solidFill>
          <a:ln w="9525"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800" b="1" dirty="0">
                <a:solidFill>
                  <a:schemeClr val="dk1"/>
                </a:solidFill>
                <a:latin typeface="Courier New"/>
                <a:ea typeface="Courier New"/>
                <a:cs typeface="Courier New"/>
                <a:sym typeface="Courier New"/>
              </a:rPr>
              <a:t>Main.java</a:t>
            </a:r>
          </a:p>
        </p:txBody>
      </p:sp>
      <p:sp>
        <p:nvSpPr>
          <p:cNvPr id="7" name="Title 1"/>
          <p:cNvSpPr>
            <a:spLocks noGrp="1"/>
          </p:cNvSpPr>
          <p:nvPr>
            <p:ph type="title"/>
          </p:nvPr>
        </p:nvSpPr>
        <p:spPr>
          <a:xfrm>
            <a:off x="578947" y="126727"/>
            <a:ext cx="7964400" cy="585851"/>
          </a:xfrm>
        </p:spPr>
        <p:txBody>
          <a:bodyPr/>
          <a:lstStyle/>
          <a:p>
            <a:r>
              <a:rPr lang="nl-BE" dirty="0"/>
              <a:t>Een Alert tonen bij afsluiten </a:t>
            </a:r>
            <a:r>
              <a:rPr lang="nl-BE" dirty="0" err="1"/>
              <a:t>window</a:t>
            </a:r>
            <a:endParaRPr lang="nl-B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Shape 321"/>
          <p:cNvSpPr txBox="1">
            <a:spLocks noGrp="1"/>
          </p:cNvSpPr>
          <p:nvPr>
            <p:ph type="body" idx="4294967295"/>
          </p:nvPr>
        </p:nvSpPr>
        <p:spPr>
          <a:xfrm>
            <a:off x="580475" y="1507239"/>
            <a:ext cx="6169037" cy="4033403"/>
          </a:xfrm>
        </p:spPr>
        <p:txBody>
          <a:bodyPr wrap="square">
            <a:noAutofit/>
          </a:bodyPr>
          <a:lstStyle/>
          <a:p>
            <a:pPr>
              <a:spcAft>
                <a:spcPts val="0"/>
              </a:spcAft>
              <a:buClr>
                <a:schemeClr val="lt1"/>
              </a:buClr>
              <a:buSzPct val="100000"/>
            </a:pPr>
            <a:r>
              <a:rPr lang="en-US" dirty="0" err="1">
                <a:solidFill>
                  <a:schemeClr val="lt1"/>
                </a:solidFill>
                <a:latin typeface="Verdana"/>
                <a:ea typeface="Verdana"/>
                <a:cs typeface="Verdana"/>
                <a:sym typeface="Verdana"/>
              </a:rPr>
              <a:t>Tekenen</a:t>
            </a:r>
            <a:endParaRPr lang="en-US" dirty="0">
              <a:solidFill>
                <a:schemeClr val="lt1"/>
              </a:solidFill>
              <a:latin typeface="Verdana"/>
              <a:ea typeface="Verdana"/>
              <a:cs typeface="Verdana"/>
              <a:sym typeface="Verdana"/>
            </a:endParaRPr>
          </a:p>
          <a:p>
            <a:pPr lvl="2">
              <a:buClr>
                <a:schemeClr val="lt1"/>
              </a:buClr>
              <a:buSzPct val="100000"/>
            </a:pPr>
            <a:r>
              <a:rPr lang="en-US" dirty="0">
                <a:solidFill>
                  <a:schemeClr val="lt1"/>
                </a:solidFill>
                <a:latin typeface="Verdana"/>
                <a:ea typeface="Verdana"/>
                <a:cs typeface="Verdana"/>
                <a:sym typeface="Verdana"/>
              </a:rPr>
              <a:t>Canvas </a:t>
            </a:r>
            <a:r>
              <a:rPr lang="en-US" dirty="0" err="1">
                <a:solidFill>
                  <a:schemeClr val="lt1"/>
                </a:solidFill>
                <a:latin typeface="Verdana"/>
                <a:ea typeface="Verdana"/>
                <a:cs typeface="Verdana"/>
                <a:sym typeface="Verdana"/>
              </a:rPr>
              <a:t>en</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GraphicsContext</a:t>
            </a:r>
            <a:endParaRPr lang="en-US" dirty="0">
              <a:solidFill>
                <a:schemeClr val="lt1"/>
              </a:solidFill>
              <a:latin typeface="Verdana"/>
              <a:ea typeface="Verdana"/>
              <a:cs typeface="Verdana"/>
              <a:sym typeface="Verdana"/>
            </a:endParaRPr>
          </a:p>
          <a:p>
            <a:pPr>
              <a:spcAft>
                <a:spcPts val="0"/>
              </a:spcAft>
              <a:buClr>
                <a:schemeClr val="lt1"/>
              </a:buClr>
              <a:buSzPct val="100000"/>
            </a:pPr>
            <a:r>
              <a:rPr lang="en-US" dirty="0" err="1">
                <a:solidFill>
                  <a:schemeClr val="lt1"/>
                </a:solidFill>
                <a:latin typeface="Verdana"/>
                <a:ea typeface="Verdana"/>
                <a:cs typeface="Verdana"/>
                <a:sym typeface="Verdana"/>
              </a:rPr>
              <a:t>Grafieken</a:t>
            </a:r>
            <a:endParaRPr lang="en-US" dirty="0">
              <a:solidFill>
                <a:schemeClr val="lt1"/>
              </a:solidFill>
              <a:latin typeface="Verdana"/>
              <a:ea typeface="Verdana"/>
              <a:cs typeface="Verdana"/>
              <a:sym typeface="Verdana"/>
            </a:endParaRPr>
          </a:p>
          <a:p>
            <a:pPr lvl="2">
              <a:buClr>
                <a:schemeClr val="lt1"/>
              </a:buClr>
              <a:buSzPct val="100000"/>
            </a:pPr>
            <a:r>
              <a:rPr lang="en-US" dirty="0">
                <a:solidFill>
                  <a:schemeClr val="lt1"/>
                </a:solidFill>
                <a:latin typeface="Verdana"/>
                <a:ea typeface="Verdana"/>
                <a:cs typeface="Verdana"/>
                <a:sym typeface="Verdana"/>
              </a:rPr>
              <a:t>Chart – </a:t>
            </a:r>
            <a:r>
              <a:rPr lang="en-US" dirty="0" err="1">
                <a:solidFill>
                  <a:schemeClr val="lt1"/>
                </a:solidFill>
                <a:latin typeface="Verdana"/>
                <a:ea typeface="Verdana"/>
                <a:cs typeface="Verdana"/>
                <a:sym typeface="Verdana"/>
              </a:rPr>
              <a:t>PieChart</a:t>
            </a:r>
            <a:r>
              <a:rPr lang="en-US" dirty="0">
                <a:solidFill>
                  <a:schemeClr val="lt1"/>
                </a:solidFill>
                <a:latin typeface="Verdana"/>
                <a:ea typeface="Verdana"/>
                <a:cs typeface="Verdana"/>
                <a:sym typeface="Verdana"/>
              </a:rPr>
              <a:t> – </a:t>
            </a:r>
            <a:r>
              <a:rPr lang="en-US" dirty="0" err="1">
                <a:solidFill>
                  <a:schemeClr val="lt1"/>
                </a:solidFill>
                <a:latin typeface="Verdana"/>
                <a:ea typeface="Verdana"/>
                <a:cs typeface="Verdana"/>
                <a:sym typeface="Verdana"/>
              </a:rPr>
              <a:t>LineChart</a:t>
            </a:r>
            <a:endParaRPr lang="en-US" dirty="0">
              <a:solidFill>
                <a:schemeClr val="lt1"/>
              </a:solidFill>
              <a:latin typeface="Verdana"/>
              <a:ea typeface="Verdana"/>
              <a:cs typeface="Verdana"/>
              <a:sym typeface="Verdana"/>
            </a:endParaRPr>
          </a:p>
          <a:p>
            <a:pPr>
              <a:spcAft>
                <a:spcPts val="0"/>
              </a:spcAft>
              <a:buClr>
                <a:schemeClr val="lt1"/>
              </a:buClr>
              <a:buSzPct val="100000"/>
            </a:pPr>
            <a:r>
              <a:rPr lang="en-US" dirty="0" err="1">
                <a:solidFill>
                  <a:schemeClr val="lt1"/>
                </a:solidFill>
                <a:latin typeface="Verdana"/>
                <a:ea typeface="Verdana"/>
                <a:cs typeface="Verdana"/>
                <a:sym typeface="Verdana"/>
              </a:rPr>
              <a:t>Meerdere</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schermen</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en</a:t>
            </a:r>
            <a:r>
              <a:rPr lang="en-US" dirty="0">
                <a:solidFill>
                  <a:schemeClr val="lt1"/>
                </a:solidFill>
                <a:latin typeface="Verdana"/>
                <a:ea typeface="Verdana"/>
                <a:cs typeface="Verdana"/>
                <a:sym typeface="Verdana"/>
              </a:rPr>
              <a:t> MVP</a:t>
            </a:r>
          </a:p>
          <a:p>
            <a:pPr lvl="2">
              <a:buClr>
                <a:schemeClr val="lt1"/>
              </a:buClr>
              <a:buSzPct val="100000"/>
            </a:pPr>
            <a:r>
              <a:rPr lang="en-US" dirty="0" err="1">
                <a:solidFill>
                  <a:schemeClr val="lt1"/>
                </a:solidFill>
                <a:latin typeface="Verdana"/>
                <a:ea typeface="Verdana"/>
                <a:cs typeface="Verdana"/>
                <a:sym typeface="Verdana"/>
              </a:rPr>
              <a:t>Voorbeeld</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ganzenbord</a:t>
            </a:r>
            <a:endParaRPr lang="en-US" dirty="0">
              <a:solidFill>
                <a:schemeClr val="lt1"/>
              </a:solidFill>
              <a:latin typeface="Verdana"/>
              <a:ea typeface="Verdana"/>
              <a:cs typeface="Verdana"/>
              <a:sym typeface="Verdana"/>
            </a:endParaRPr>
          </a:p>
          <a:p>
            <a:pPr lvl="1">
              <a:spcAft>
                <a:spcPts val="1000"/>
              </a:spcAft>
              <a:buClr>
                <a:schemeClr val="lt1"/>
              </a:buClr>
              <a:buSzPct val="100000"/>
            </a:pPr>
            <a:r>
              <a:rPr lang="en-US" sz="2400" dirty="0">
                <a:solidFill>
                  <a:schemeClr val="lt1"/>
                </a:solidFill>
                <a:latin typeface="Verdana"/>
                <a:ea typeface="Verdana"/>
                <a:cs typeface="Verdana"/>
                <a:sym typeface="Verdana"/>
              </a:rPr>
              <a:t>Background</a:t>
            </a:r>
          </a:p>
          <a:p>
            <a:pPr>
              <a:spcBef>
                <a:spcPts val="600"/>
              </a:spcBef>
              <a:spcAft>
                <a:spcPts val="0"/>
              </a:spcAft>
              <a:buClr>
                <a:schemeClr val="lt1"/>
              </a:buClr>
              <a:buSzPct val="100000"/>
            </a:pPr>
            <a:r>
              <a:rPr lang="en-US" dirty="0">
                <a:solidFill>
                  <a:schemeClr val="lt1"/>
                </a:solidFill>
                <a:latin typeface="Verdana"/>
                <a:ea typeface="Verdana"/>
                <a:cs typeface="Verdana"/>
                <a:sym typeface="Verdana"/>
              </a:rPr>
              <a:t>Project</a:t>
            </a:r>
          </a:p>
          <a:p>
            <a:pPr lvl="2">
              <a:spcBef>
                <a:spcPts val="600"/>
              </a:spcBef>
              <a:buClr>
                <a:schemeClr val="lt1"/>
              </a:buClr>
              <a:buSzPct val="100000"/>
            </a:pPr>
            <a:r>
              <a:rPr lang="en-US" dirty="0">
                <a:solidFill>
                  <a:schemeClr val="lt1"/>
                </a:solidFill>
                <a:latin typeface="Verdana"/>
                <a:ea typeface="Verdana"/>
                <a:cs typeface="Verdana"/>
                <a:sym typeface="Verdana"/>
              </a:rPr>
              <a:t>Focus op graphics </a:t>
            </a:r>
            <a:r>
              <a:rPr lang="en-US" dirty="0" err="1">
                <a:solidFill>
                  <a:schemeClr val="lt1"/>
                </a:solidFill>
                <a:latin typeface="Verdana"/>
                <a:ea typeface="Verdana"/>
                <a:cs typeface="Verdana"/>
                <a:sym typeface="Verdana"/>
              </a:rPr>
              <a:t>en</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meerdere</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schermen</a:t>
            </a:r>
            <a:endParaRPr lang="en-US" dirty="0">
              <a:solidFill>
                <a:schemeClr val="lt1"/>
              </a:solidFill>
              <a:latin typeface="Verdana"/>
              <a:ea typeface="Verdana"/>
              <a:cs typeface="Verdana"/>
              <a:sym typeface="Verdana"/>
            </a:endParaRPr>
          </a:p>
        </p:txBody>
      </p:sp>
      <p:sp>
        <p:nvSpPr>
          <p:cNvPr id="320" name="Shape 320"/>
          <p:cNvSpPr txBox="1">
            <a:spLocks noGrp="1"/>
          </p:cNvSpPr>
          <p:nvPr>
            <p:ph type="title"/>
          </p:nvPr>
        </p:nvSpPr>
        <p:spPr/>
        <p:txBody>
          <a:bodyPr/>
          <a:lstStyle/>
          <a:p>
            <a:pPr lvl="0"/>
            <a:r>
              <a:rPr lang="en-US">
                <a:sym typeface="Verdana"/>
              </a:rPr>
              <a:t>Agenda deze week</a:t>
            </a:r>
            <a:endParaRPr lang="en-US" dirty="0">
              <a:sym typeface="Verdana"/>
            </a:endParaRPr>
          </a:p>
        </p:txBody>
      </p:sp>
      <p:pic>
        <p:nvPicPr>
          <p:cNvPr id="322" name="Shape 322"/>
          <p:cNvPicPr preferRelativeResize="0">
            <a:picLocks noChangeAspect="1"/>
          </p:cNvPicPr>
          <p:nvPr/>
        </p:nvPicPr>
        <p:blipFill rotWithShape="1">
          <a:blip r:embed="rId3">
            <a:alphaModFix/>
          </a:blip>
          <a:srcRect/>
          <a:stretch/>
        </p:blipFill>
        <p:spPr>
          <a:xfrm>
            <a:off x="7659703" y="848564"/>
            <a:ext cx="1074300" cy="1074300"/>
          </a:xfrm>
          <a:prstGeom prst="rect">
            <a:avLst/>
          </a:prstGeom>
          <a:noFill/>
          <a:ln>
            <a:noFill/>
          </a:ln>
        </p:spPr>
      </p:pic>
      <p:sp>
        <p:nvSpPr>
          <p:cNvPr id="2" name="Rectangle 1"/>
          <p:cNvSpPr/>
          <p:nvPr/>
        </p:nvSpPr>
        <p:spPr>
          <a:xfrm>
            <a:off x="578946" y="1507240"/>
            <a:ext cx="6170565" cy="825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0828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6" name="Shape 926"/>
          <p:cNvSpPr txBox="1">
            <a:spLocks noGrp="1"/>
          </p:cNvSpPr>
          <p:nvPr>
            <p:ph idx="1"/>
          </p:nvPr>
        </p:nvSpPr>
        <p:spPr>
          <a:xfrm>
            <a:off x="501457" y="980297"/>
            <a:ext cx="8355826" cy="5552236"/>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2000" b="0" i="0" u="none" strike="noStrike" cap="none" dirty="0">
                <a:solidFill>
                  <a:schemeClr val="dk1"/>
                </a:solidFill>
                <a:latin typeface="Verdana"/>
                <a:ea typeface="Verdana"/>
                <a:cs typeface="Verdana"/>
                <a:sym typeface="Verdana"/>
              </a:rPr>
              <a:t>Elk </a:t>
            </a:r>
            <a:r>
              <a:rPr lang="en-US" sz="2000" b="0" i="0" u="none" strike="noStrike" cap="none" dirty="0" err="1">
                <a:solidFill>
                  <a:schemeClr val="dk1"/>
                </a:solidFill>
                <a:latin typeface="Verdana"/>
                <a:ea typeface="Verdana"/>
                <a:cs typeface="Verdana"/>
                <a:sym typeface="Verdana"/>
              </a:rPr>
              <a:t>scherm</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heeft</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eigen</a:t>
            </a:r>
            <a:r>
              <a:rPr lang="en-US" sz="2000" b="0" i="0" u="none" strike="noStrike" cap="none" dirty="0">
                <a:solidFill>
                  <a:schemeClr val="dk1"/>
                </a:solidFill>
                <a:latin typeface="Verdana"/>
                <a:ea typeface="Verdana"/>
                <a:cs typeface="Verdana"/>
                <a:sym typeface="Verdana"/>
              </a:rPr>
              <a:t> package met </a:t>
            </a:r>
            <a:r>
              <a:rPr lang="en-US" sz="2000" b="0" i="0" u="none" strike="noStrike" cap="none" dirty="0" err="1">
                <a:solidFill>
                  <a:schemeClr val="dk1"/>
                </a:solidFill>
                <a:latin typeface="Verdana"/>
                <a:ea typeface="Verdana"/>
                <a:cs typeface="Verdana"/>
                <a:sym typeface="Verdana"/>
              </a:rPr>
              <a:t>daarin</a:t>
            </a:r>
            <a:r>
              <a:rPr lang="en-US" sz="2000" b="0" i="0" u="none" strike="noStrike" cap="none" dirty="0">
                <a:solidFill>
                  <a:schemeClr val="dk1"/>
                </a:solidFill>
                <a:latin typeface="Verdana"/>
                <a:ea typeface="Verdana"/>
                <a:cs typeface="Verdana"/>
                <a:sym typeface="Verdana"/>
              </a:rPr>
              <a:t> View </a:t>
            </a:r>
            <a:r>
              <a:rPr lang="en-US" sz="2000" b="0" i="0" u="none" strike="noStrike" cap="none" dirty="0" err="1">
                <a:solidFill>
                  <a:schemeClr val="dk1"/>
                </a:solidFill>
                <a:latin typeface="Verdana"/>
                <a:ea typeface="Verdana"/>
                <a:cs typeface="Verdana"/>
                <a:sym typeface="Verdana"/>
              </a:rPr>
              <a:t>en</a:t>
            </a:r>
            <a:r>
              <a:rPr lang="en-US" sz="2000" b="0" i="0" u="none" strike="noStrike" cap="none" dirty="0">
                <a:solidFill>
                  <a:schemeClr val="dk1"/>
                </a:solidFill>
                <a:latin typeface="Verdana"/>
                <a:ea typeface="Verdana"/>
                <a:cs typeface="Verdana"/>
                <a:sym typeface="Verdana"/>
              </a:rPr>
              <a:t> Presenter</a:t>
            </a:r>
          </a:p>
          <a:p>
            <a:pPr marL="177800" marR="0" lvl="0" indent="-177800" algn="l" rtl="0">
              <a:spcBef>
                <a:spcPts val="1000"/>
              </a:spcBef>
              <a:spcAft>
                <a:spcPts val="0"/>
              </a:spcAft>
              <a:buClr>
                <a:schemeClr val="dk1"/>
              </a:buClr>
              <a:buSzPct val="100000"/>
              <a:buFont typeface="Arial"/>
              <a:buChar char="•"/>
            </a:pPr>
            <a:r>
              <a:rPr lang="en-US" sz="2000" b="0" i="0" u="none" strike="noStrike" cap="none" dirty="0" err="1">
                <a:solidFill>
                  <a:schemeClr val="dk1"/>
                </a:solidFill>
                <a:latin typeface="Verdana"/>
                <a:ea typeface="Verdana"/>
                <a:cs typeface="Verdana"/>
                <a:sym typeface="Verdana"/>
              </a:rPr>
              <a:t>Vanuit</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scherm</a:t>
            </a:r>
            <a:r>
              <a:rPr lang="en-US" sz="2000" b="0" i="0" u="none" strike="noStrike" cap="none" dirty="0">
                <a:solidFill>
                  <a:schemeClr val="dk1"/>
                </a:solidFill>
                <a:latin typeface="Verdana"/>
                <a:ea typeface="Verdana"/>
                <a:cs typeface="Verdana"/>
                <a:sym typeface="Verdana"/>
              </a:rPr>
              <a:t> A </a:t>
            </a:r>
            <a:r>
              <a:rPr lang="en-US" sz="2000" b="0" i="0" u="none" strike="noStrike" cap="none" dirty="0" err="1">
                <a:solidFill>
                  <a:schemeClr val="dk1"/>
                </a:solidFill>
                <a:latin typeface="Verdana"/>
                <a:ea typeface="Verdana"/>
                <a:cs typeface="Verdana"/>
                <a:sym typeface="Verdana"/>
              </a:rPr>
              <a:t>naar</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scherm</a:t>
            </a:r>
            <a:r>
              <a:rPr lang="en-US" sz="2000" b="0" i="0" u="none" strike="noStrike" cap="none" dirty="0">
                <a:solidFill>
                  <a:schemeClr val="dk1"/>
                </a:solidFill>
                <a:latin typeface="Verdana"/>
                <a:ea typeface="Verdana"/>
                <a:cs typeface="Verdana"/>
                <a:sym typeface="Verdana"/>
              </a:rPr>
              <a:t> B </a:t>
            </a:r>
            <a:r>
              <a:rPr lang="en-US" sz="2000" b="1" i="0" u="none" strike="noStrike" cap="none" dirty="0">
                <a:solidFill>
                  <a:schemeClr val="dk1"/>
                </a:solidFill>
                <a:latin typeface="Verdana"/>
                <a:ea typeface="Verdana"/>
                <a:cs typeface="Verdana"/>
                <a:sym typeface="Verdana"/>
              </a:rPr>
              <a:t>in </a:t>
            </a:r>
            <a:r>
              <a:rPr lang="en-US" sz="2000" b="1" i="0" u="none" strike="noStrike" cap="none" dirty="0" err="1">
                <a:solidFill>
                  <a:schemeClr val="dk1"/>
                </a:solidFill>
                <a:latin typeface="Verdana"/>
                <a:ea typeface="Verdana"/>
                <a:cs typeface="Verdana"/>
                <a:sym typeface="Verdana"/>
              </a:rPr>
              <a:t>bestaande</a:t>
            </a:r>
            <a:r>
              <a:rPr lang="en-US" sz="2000" b="1" i="0" u="none" strike="noStrike" cap="none" dirty="0">
                <a:solidFill>
                  <a:schemeClr val="dk1"/>
                </a:solidFill>
                <a:latin typeface="Verdana"/>
                <a:ea typeface="Verdana"/>
                <a:cs typeface="Verdana"/>
                <a:sym typeface="Verdana"/>
              </a:rPr>
              <a:t> Stage</a:t>
            </a:r>
            <a:r>
              <a:rPr lang="en-US" sz="2000" b="0" i="0" u="none" strike="noStrike" cap="none" dirty="0">
                <a:solidFill>
                  <a:schemeClr val="dk1"/>
                </a:solidFill>
                <a:latin typeface="Verdana"/>
                <a:ea typeface="Verdana"/>
                <a:cs typeface="Verdana"/>
                <a:sym typeface="Verdana"/>
              </a:rPr>
              <a:t>?</a:t>
            </a:r>
          </a:p>
          <a:p>
            <a:pPr marL="357188" marR="0" lvl="1" indent="-179388" algn="l" rtl="0">
              <a:spcBef>
                <a:spcPts val="1000"/>
              </a:spcBef>
              <a:spcAft>
                <a:spcPts val="0"/>
              </a:spcAft>
              <a:buClr>
                <a:schemeClr val="dk1"/>
              </a:buClr>
              <a:buSzPct val="100000"/>
              <a:buFont typeface="Arial"/>
              <a:buChar char="–"/>
            </a:pPr>
            <a:r>
              <a:rPr lang="en-US" sz="1800" b="0" i="0" u="none" strike="noStrike" cap="none" dirty="0">
                <a:solidFill>
                  <a:schemeClr val="dk1"/>
                </a:solidFill>
                <a:latin typeface="Verdana"/>
                <a:ea typeface="Verdana"/>
                <a:cs typeface="Verdana"/>
                <a:sym typeface="Verdana"/>
              </a:rPr>
              <a:t>In </a:t>
            </a:r>
            <a:r>
              <a:rPr lang="en-US" sz="1800" b="0" i="0" u="none" strike="noStrike" cap="none" dirty="0" err="1">
                <a:solidFill>
                  <a:schemeClr val="dk1"/>
                </a:solidFill>
                <a:latin typeface="Verdana"/>
                <a:ea typeface="Verdana"/>
                <a:cs typeface="Verdana"/>
                <a:sym typeface="Verdana"/>
              </a:rPr>
              <a:t>APresenter</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maken</a:t>
            </a:r>
            <a:r>
              <a:rPr lang="en-US" sz="1800" b="0" i="0" u="none" strike="noStrike" cap="none" dirty="0">
                <a:solidFill>
                  <a:schemeClr val="dk1"/>
                </a:solidFill>
                <a:latin typeface="Verdana"/>
                <a:ea typeface="Verdana"/>
                <a:cs typeface="Verdana"/>
                <a:sym typeface="Verdana"/>
              </a:rPr>
              <a:t> we </a:t>
            </a:r>
            <a:r>
              <a:rPr lang="en-US" sz="1800" b="0" i="0" u="none" strike="noStrike" cap="none" dirty="0" err="1">
                <a:solidFill>
                  <a:schemeClr val="dk1"/>
                </a:solidFill>
                <a:latin typeface="Verdana"/>
                <a:ea typeface="Verdana"/>
                <a:cs typeface="Verdana"/>
                <a:sym typeface="Verdana"/>
              </a:rPr>
              <a:t>BView</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en</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BPresenter</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aan</a:t>
            </a:r>
            <a:endParaRPr lang="en-US" sz="18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800" b="0" i="0" u="none" strike="noStrike" cap="none" dirty="0">
                <a:solidFill>
                  <a:schemeClr val="dk1"/>
                </a:solidFill>
                <a:latin typeface="Verdana"/>
                <a:ea typeface="Verdana"/>
                <a:cs typeface="Verdana"/>
                <a:sym typeface="Verdana"/>
              </a:rPr>
              <a:t>We </a:t>
            </a:r>
            <a:r>
              <a:rPr lang="en-US" sz="1800" b="0" i="0" u="none" strike="noStrike" cap="none" dirty="0" err="1">
                <a:solidFill>
                  <a:schemeClr val="dk1"/>
                </a:solidFill>
                <a:latin typeface="Verdana"/>
                <a:ea typeface="Verdana"/>
                <a:cs typeface="Verdana"/>
                <a:sym typeface="Verdana"/>
              </a:rPr>
              <a:t>vervangen</a:t>
            </a:r>
            <a:r>
              <a:rPr lang="en-US" sz="1800" b="0" i="0" u="none" strike="noStrike" cap="none" dirty="0">
                <a:solidFill>
                  <a:schemeClr val="dk1"/>
                </a:solidFill>
                <a:latin typeface="Verdana"/>
                <a:ea typeface="Verdana"/>
                <a:cs typeface="Verdana"/>
                <a:sym typeface="Verdana"/>
              </a:rPr>
              <a:t> de root van de scene via </a:t>
            </a:r>
            <a:r>
              <a:rPr lang="en-US" sz="1800" b="0" i="0" u="none" strike="noStrike" cap="none" dirty="0" err="1">
                <a:solidFill>
                  <a:schemeClr val="dk1"/>
                </a:solidFill>
                <a:latin typeface="Verdana"/>
                <a:ea typeface="Verdana"/>
                <a:cs typeface="Verdana"/>
                <a:sym typeface="Verdana"/>
              </a:rPr>
              <a:t>aView.getScene</a:t>
            </a:r>
            <a:r>
              <a:rPr lang="en-US" sz="1800" b="0" i="0" u="none" strike="noStrike" cap="none" dirty="0">
                <a:solidFill>
                  <a:schemeClr val="dk1"/>
                </a:solidFill>
                <a:latin typeface="Verdana"/>
                <a:ea typeface="Verdana"/>
                <a:cs typeface="Verdana"/>
                <a:sym typeface="Verdana"/>
              </a:rPr>
              <a:t>().</a:t>
            </a:r>
            <a:r>
              <a:rPr lang="en-US" sz="1800" b="0" i="0" u="none" strike="noStrike" cap="none" dirty="0" err="1">
                <a:solidFill>
                  <a:schemeClr val="dk1"/>
                </a:solidFill>
                <a:latin typeface="Verdana"/>
                <a:ea typeface="Verdana"/>
                <a:cs typeface="Verdana"/>
                <a:sym typeface="Verdana"/>
              </a:rPr>
              <a:t>setRoot</a:t>
            </a:r>
            <a:r>
              <a:rPr lang="en-US" sz="1800" b="0" i="0" u="none" strike="noStrike" cap="none" dirty="0">
                <a:solidFill>
                  <a:schemeClr val="dk1"/>
                </a:solidFill>
                <a:latin typeface="Verdana"/>
                <a:ea typeface="Verdana"/>
                <a:cs typeface="Verdana"/>
                <a:sym typeface="Verdana"/>
              </a:rPr>
              <a:t>(</a:t>
            </a:r>
            <a:r>
              <a:rPr lang="en-US" sz="1800" b="0" i="0" u="none" strike="noStrike" cap="none" dirty="0" err="1">
                <a:solidFill>
                  <a:schemeClr val="dk1"/>
                </a:solidFill>
                <a:latin typeface="Verdana"/>
                <a:ea typeface="Verdana"/>
                <a:cs typeface="Verdana"/>
                <a:sym typeface="Verdana"/>
              </a:rPr>
              <a:t>bView</a:t>
            </a:r>
            <a:r>
              <a:rPr lang="en-US" sz="1800" b="0" i="0" u="none" strike="noStrike" cap="none" dirty="0">
                <a:solidFill>
                  <a:schemeClr val="dk1"/>
                </a:solidFill>
                <a:latin typeface="Verdana"/>
                <a:ea typeface="Verdana"/>
                <a:cs typeface="Verdana"/>
                <a:sym typeface="Verdana"/>
              </a:rPr>
              <a:t>);</a:t>
            </a:r>
          </a:p>
          <a:p>
            <a:pPr marL="357188" marR="0" lvl="1" indent="-179388" algn="l" rtl="0">
              <a:spcBef>
                <a:spcPts val="600"/>
              </a:spcBef>
              <a:spcAft>
                <a:spcPts val="0"/>
              </a:spcAft>
              <a:buClr>
                <a:schemeClr val="dk1"/>
              </a:buClr>
              <a:buSzPct val="100000"/>
              <a:buFont typeface="Arial"/>
              <a:buChar char="–"/>
            </a:pPr>
            <a:r>
              <a:rPr lang="en-US" sz="1800" b="0" i="0" u="none" strike="noStrike" cap="none" dirty="0">
                <a:solidFill>
                  <a:schemeClr val="dk1"/>
                </a:solidFill>
                <a:latin typeface="Verdana"/>
                <a:ea typeface="Verdana"/>
                <a:cs typeface="Verdana"/>
                <a:sym typeface="Verdana"/>
              </a:rPr>
              <a:t>We </a:t>
            </a:r>
            <a:r>
              <a:rPr lang="en-US" sz="1800" b="0" i="0" u="none" strike="noStrike" cap="none" dirty="0" err="1">
                <a:solidFill>
                  <a:schemeClr val="dk1"/>
                </a:solidFill>
                <a:latin typeface="Verdana"/>
                <a:ea typeface="Verdana"/>
                <a:cs typeface="Verdana"/>
                <a:sym typeface="Verdana"/>
              </a:rPr>
              <a:t>herschalen</a:t>
            </a:r>
            <a:r>
              <a:rPr lang="en-US" sz="1800" b="0" i="0" u="none" strike="noStrike" cap="none" dirty="0">
                <a:solidFill>
                  <a:schemeClr val="dk1"/>
                </a:solidFill>
                <a:latin typeface="Verdana"/>
                <a:ea typeface="Verdana"/>
                <a:cs typeface="Verdana"/>
                <a:sym typeface="Verdana"/>
              </a:rPr>
              <a:t> de stage via </a:t>
            </a:r>
            <a:r>
              <a:rPr lang="en-US" sz="1800" b="0" i="0" u="none" strike="noStrike" cap="none" dirty="0" err="1">
                <a:solidFill>
                  <a:schemeClr val="dk1"/>
                </a:solidFill>
                <a:latin typeface="Verdana"/>
                <a:ea typeface="Verdana"/>
                <a:cs typeface="Verdana"/>
                <a:sym typeface="Verdana"/>
              </a:rPr>
              <a:t>bView.getScene</a:t>
            </a:r>
            <a:r>
              <a:rPr lang="en-US" sz="1800" b="0" i="0" u="none" strike="noStrike" cap="none" dirty="0">
                <a:solidFill>
                  <a:schemeClr val="dk1"/>
                </a:solidFill>
                <a:latin typeface="Verdana"/>
                <a:ea typeface="Verdana"/>
                <a:cs typeface="Verdana"/>
                <a:sym typeface="Verdana"/>
              </a:rPr>
              <a:t>().</a:t>
            </a:r>
            <a:r>
              <a:rPr lang="en-US" sz="1800" b="0" i="0" u="none" strike="noStrike" cap="none" dirty="0" err="1">
                <a:solidFill>
                  <a:schemeClr val="dk1"/>
                </a:solidFill>
                <a:latin typeface="Verdana"/>
                <a:ea typeface="Verdana"/>
                <a:cs typeface="Verdana"/>
                <a:sym typeface="Verdana"/>
              </a:rPr>
              <a:t>getWindow</a:t>
            </a:r>
            <a:r>
              <a:rPr lang="en-US" sz="1800" b="0" i="0" u="none" strike="noStrike" cap="none" dirty="0">
                <a:solidFill>
                  <a:schemeClr val="dk1"/>
                </a:solidFill>
                <a:latin typeface="Verdana"/>
                <a:ea typeface="Verdana"/>
                <a:cs typeface="Verdana"/>
                <a:sym typeface="Verdana"/>
              </a:rPr>
              <a:t>().</a:t>
            </a:r>
            <a:r>
              <a:rPr lang="en-US" sz="1800" b="0" i="0" u="none" strike="noStrike" cap="none" dirty="0" err="1">
                <a:solidFill>
                  <a:schemeClr val="dk1"/>
                </a:solidFill>
                <a:latin typeface="Verdana"/>
                <a:ea typeface="Verdana"/>
                <a:cs typeface="Verdana"/>
                <a:sym typeface="Verdana"/>
              </a:rPr>
              <a:t>sizeToScene</a:t>
            </a:r>
            <a:r>
              <a:rPr lang="en-US" sz="1800" b="0" i="0" u="none" strike="noStrike" cap="none" dirty="0">
                <a:solidFill>
                  <a:schemeClr val="dk1"/>
                </a:solidFill>
                <a:latin typeface="Verdana"/>
                <a:ea typeface="Verdana"/>
                <a:cs typeface="Verdana"/>
                <a:sym typeface="Verdana"/>
              </a:rPr>
              <a:t>();</a:t>
            </a:r>
          </a:p>
          <a:p>
            <a:pPr marL="177800" marR="0" lvl="0" indent="-177800" algn="l" rtl="0">
              <a:spcBef>
                <a:spcPts val="600"/>
              </a:spcBef>
              <a:spcAft>
                <a:spcPts val="0"/>
              </a:spcAft>
              <a:buClr>
                <a:schemeClr val="dk1"/>
              </a:buClr>
              <a:buSzPct val="100000"/>
              <a:buFont typeface="Arial"/>
              <a:buChar char="•"/>
            </a:pPr>
            <a:r>
              <a:rPr lang="en-US" sz="2000" b="0" i="0" u="none" strike="noStrike" cap="none" dirty="0" err="1">
                <a:solidFill>
                  <a:schemeClr val="dk1"/>
                </a:solidFill>
                <a:latin typeface="Verdana"/>
                <a:ea typeface="Verdana"/>
                <a:cs typeface="Verdana"/>
                <a:sym typeface="Verdana"/>
              </a:rPr>
              <a:t>Vanuit</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scherm</a:t>
            </a:r>
            <a:r>
              <a:rPr lang="en-US" sz="2000" b="0" i="0" u="none" strike="noStrike" cap="none" dirty="0">
                <a:solidFill>
                  <a:schemeClr val="dk1"/>
                </a:solidFill>
                <a:latin typeface="Verdana"/>
                <a:ea typeface="Verdana"/>
                <a:cs typeface="Verdana"/>
                <a:sym typeface="Verdana"/>
              </a:rPr>
              <a:t> A </a:t>
            </a:r>
            <a:r>
              <a:rPr lang="en-US" sz="2000" b="0" i="0" u="none" strike="noStrike" cap="none" dirty="0" err="1">
                <a:solidFill>
                  <a:schemeClr val="dk1"/>
                </a:solidFill>
                <a:latin typeface="Verdana"/>
                <a:ea typeface="Verdana"/>
                <a:cs typeface="Verdana"/>
                <a:sym typeface="Verdana"/>
              </a:rPr>
              <a:t>naar</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scherm</a:t>
            </a:r>
            <a:r>
              <a:rPr lang="en-US" sz="2000" b="0" i="0" u="none" strike="noStrike" cap="none" dirty="0">
                <a:solidFill>
                  <a:schemeClr val="dk1"/>
                </a:solidFill>
                <a:latin typeface="Verdana"/>
                <a:ea typeface="Verdana"/>
                <a:cs typeface="Verdana"/>
                <a:sym typeface="Verdana"/>
              </a:rPr>
              <a:t> B </a:t>
            </a:r>
            <a:r>
              <a:rPr lang="en-US" sz="2000" b="1" i="0" u="none" strike="noStrike" cap="none" dirty="0">
                <a:solidFill>
                  <a:schemeClr val="dk1"/>
                </a:solidFill>
                <a:latin typeface="Verdana"/>
                <a:ea typeface="Verdana"/>
                <a:cs typeface="Verdana"/>
                <a:sym typeface="Verdana"/>
              </a:rPr>
              <a:t>in </a:t>
            </a:r>
            <a:r>
              <a:rPr lang="en-US" sz="2000" b="1" i="0" u="none" strike="noStrike" cap="none" dirty="0" err="1">
                <a:solidFill>
                  <a:schemeClr val="dk1"/>
                </a:solidFill>
                <a:latin typeface="Verdana"/>
                <a:ea typeface="Verdana"/>
                <a:cs typeface="Verdana"/>
                <a:sym typeface="Verdana"/>
              </a:rPr>
              <a:t>nieuwe</a:t>
            </a:r>
            <a:r>
              <a:rPr lang="en-US" sz="2000" b="1" i="0" u="none" strike="noStrike" cap="none" dirty="0">
                <a:solidFill>
                  <a:schemeClr val="dk1"/>
                </a:solidFill>
                <a:latin typeface="Verdana"/>
                <a:ea typeface="Verdana"/>
                <a:cs typeface="Verdana"/>
                <a:sym typeface="Verdana"/>
              </a:rPr>
              <a:t> Stage</a:t>
            </a:r>
            <a:r>
              <a:rPr lang="en-US" sz="2000" b="0" i="0" u="none" strike="noStrike" cap="none" dirty="0">
                <a:solidFill>
                  <a:schemeClr val="dk1"/>
                </a:solidFill>
                <a:latin typeface="Verdana"/>
                <a:ea typeface="Verdana"/>
                <a:cs typeface="Verdana"/>
                <a:sym typeface="Verdana"/>
              </a:rPr>
              <a:t>?</a:t>
            </a:r>
          </a:p>
          <a:p>
            <a:pPr marL="357188" marR="0" lvl="1" indent="-179388" algn="l" rtl="0">
              <a:spcBef>
                <a:spcPts val="1000"/>
              </a:spcBef>
              <a:spcAft>
                <a:spcPts val="0"/>
              </a:spcAft>
              <a:buClr>
                <a:schemeClr val="dk1"/>
              </a:buClr>
              <a:buSzPct val="100000"/>
              <a:buFont typeface="Arial"/>
              <a:buChar char="–"/>
            </a:pPr>
            <a:r>
              <a:rPr lang="en-US" sz="1800" b="0" i="0" u="none" strike="noStrike" cap="none" dirty="0">
                <a:solidFill>
                  <a:schemeClr val="dk1"/>
                </a:solidFill>
                <a:latin typeface="Verdana"/>
                <a:ea typeface="Verdana"/>
                <a:cs typeface="Verdana"/>
                <a:sym typeface="Verdana"/>
              </a:rPr>
              <a:t>In </a:t>
            </a:r>
            <a:r>
              <a:rPr lang="en-US" sz="1800" b="0" i="0" u="none" strike="noStrike" cap="none" dirty="0" err="1">
                <a:solidFill>
                  <a:schemeClr val="dk1"/>
                </a:solidFill>
                <a:latin typeface="Verdana"/>
                <a:ea typeface="Verdana"/>
                <a:cs typeface="Verdana"/>
                <a:sym typeface="Verdana"/>
              </a:rPr>
              <a:t>APresenter</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maken</a:t>
            </a:r>
            <a:r>
              <a:rPr lang="en-US" sz="1800" b="0" i="0" u="none" strike="noStrike" cap="none" dirty="0">
                <a:solidFill>
                  <a:schemeClr val="dk1"/>
                </a:solidFill>
                <a:latin typeface="Verdana"/>
                <a:ea typeface="Verdana"/>
                <a:cs typeface="Verdana"/>
                <a:sym typeface="Verdana"/>
              </a:rPr>
              <a:t> we </a:t>
            </a:r>
            <a:r>
              <a:rPr lang="en-US" sz="1800" b="0" i="0" u="none" strike="noStrike" cap="none" dirty="0" err="1">
                <a:solidFill>
                  <a:schemeClr val="dk1"/>
                </a:solidFill>
                <a:latin typeface="Verdana"/>
                <a:ea typeface="Verdana"/>
                <a:cs typeface="Verdana"/>
                <a:sym typeface="Verdana"/>
              </a:rPr>
              <a:t>BView</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en</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BPresenter</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aan</a:t>
            </a:r>
            <a:endParaRPr lang="en-US" sz="18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800" b="0" i="0" u="none" strike="noStrike" cap="none" dirty="0">
                <a:solidFill>
                  <a:schemeClr val="dk1"/>
                </a:solidFill>
                <a:latin typeface="Verdana"/>
                <a:ea typeface="Verdana"/>
                <a:cs typeface="Verdana"/>
                <a:sym typeface="Verdana"/>
              </a:rPr>
              <a:t>We </a:t>
            </a:r>
            <a:r>
              <a:rPr lang="en-US" sz="1800" b="0" i="0" u="none" strike="noStrike" cap="none" dirty="0" err="1">
                <a:solidFill>
                  <a:schemeClr val="dk1"/>
                </a:solidFill>
                <a:latin typeface="Verdana"/>
                <a:ea typeface="Verdana"/>
                <a:cs typeface="Verdana"/>
                <a:sym typeface="Verdana"/>
              </a:rPr>
              <a:t>maken</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een</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nieuwe</a:t>
            </a:r>
            <a:r>
              <a:rPr lang="en-US" sz="1800" b="0" i="0" u="none" strike="noStrike" cap="none" dirty="0">
                <a:solidFill>
                  <a:schemeClr val="dk1"/>
                </a:solidFill>
                <a:latin typeface="Verdana"/>
                <a:ea typeface="Verdana"/>
                <a:cs typeface="Verdana"/>
                <a:sym typeface="Verdana"/>
              </a:rPr>
              <a:t> stage </a:t>
            </a:r>
            <a:r>
              <a:rPr lang="en-US" sz="1800" b="0" i="0" u="none" strike="noStrike" cap="none" dirty="0" err="1">
                <a:solidFill>
                  <a:schemeClr val="dk1"/>
                </a:solidFill>
                <a:latin typeface="Verdana"/>
                <a:ea typeface="Verdana"/>
                <a:cs typeface="Verdana"/>
                <a:sym typeface="Verdana"/>
              </a:rPr>
              <a:t>aan</a:t>
            </a:r>
            <a:r>
              <a:rPr lang="en-US" sz="1800" b="0" i="0" u="none" strike="noStrike" cap="none" dirty="0">
                <a:solidFill>
                  <a:schemeClr val="dk1"/>
                </a:solidFill>
                <a:latin typeface="Verdana"/>
                <a:ea typeface="Verdana"/>
                <a:cs typeface="Verdana"/>
                <a:sym typeface="Verdana"/>
              </a:rPr>
              <a:t> met </a:t>
            </a:r>
            <a:r>
              <a:rPr lang="en-US" sz="1800" b="0" i="0" u="none" strike="noStrike" cap="none" dirty="0" err="1">
                <a:solidFill>
                  <a:schemeClr val="dk1"/>
                </a:solidFill>
                <a:latin typeface="Verdana"/>
                <a:ea typeface="Verdana"/>
                <a:cs typeface="Verdana"/>
                <a:sym typeface="Verdana"/>
              </a:rPr>
              <a:t>daarop</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bView</a:t>
            </a:r>
            <a:r>
              <a:rPr lang="en-US" sz="1800" b="0" i="0" u="none" strike="noStrike" cap="none" dirty="0">
                <a:solidFill>
                  <a:schemeClr val="dk1"/>
                </a:solidFill>
                <a:latin typeface="Verdana"/>
                <a:ea typeface="Verdana"/>
                <a:cs typeface="Verdana"/>
                <a:sym typeface="Verdana"/>
              </a:rPr>
              <a:t> in </a:t>
            </a:r>
            <a:r>
              <a:rPr lang="en-US" sz="1800" b="0" i="0" u="none" strike="noStrike" cap="none" dirty="0" err="1">
                <a:solidFill>
                  <a:schemeClr val="dk1"/>
                </a:solidFill>
                <a:latin typeface="Verdana"/>
                <a:ea typeface="Verdana"/>
                <a:cs typeface="Verdana"/>
                <a:sym typeface="Verdana"/>
              </a:rPr>
              <a:t>een</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nieuwe</a:t>
            </a:r>
            <a:r>
              <a:rPr lang="en-US" sz="1800" b="0" i="0" u="none" strike="noStrike" cap="none" dirty="0">
                <a:solidFill>
                  <a:schemeClr val="dk1"/>
                </a:solidFill>
                <a:latin typeface="Verdana"/>
                <a:ea typeface="Verdana"/>
                <a:cs typeface="Verdana"/>
                <a:sym typeface="Verdana"/>
              </a:rPr>
              <a:t> Scene</a:t>
            </a:r>
          </a:p>
          <a:p>
            <a:pPr marL="357188" marR="0" lvl="1" indent="-179388" algn="l" rtl="0">
              <a:spcBef>
                <a:spcPts val="600"/>
              </a:spcBef>
              <a:spcAft>
                <a:spcPts val="0"/>
              </a:spcAft>
              <a:buClr>
                <a:schemeClr val="dk1"/>
              </a:buClr>
              <a:buSzPct val="100000"/>
              <a:buFont typeface="Arial"/>
              <a:buChar char="–"/>
            </a:pPr>
            <a:r>
              <a:rPr lang="en-US" sz="1800" b="0" i="0" u="none" strike="noStrike" cap="none" dirty="0">
                <a:solidFill>
                  <a:schemeClr val="dk1"/>
                </a:solidFill>
                <a:latin typeface="Verdana"/>
                <a:ea typeface="Verdana"/>
                <a:cs typeface="Verdana"/>
                <a:sym typeface="Verdana"/>
              </a:rPr>
              <a:t>We </a:t>
            </a:r>
            <a:r>
              <a:rPr lang="en-US" sz="1800" b="0" i="0" u="none" strike="noStrike" cap="none" dirty="0" err="1">
                <a:solidFill>
                  <a:schemeClr val="dk1"/>
                </a:solidFill>
                <a:latin typeface="Verdana"/>
                <a:ea typeface="Verdana"/>
                <a:cs typeface="Verdana"/>
                <a:sym typeface="Verdana"/>
              </a:rPr>
              <a:t>tonen</a:t>
            </a:r>
            <a:r>
              <a:rPr lang="en-US" sz="1800" b="0" i="0" u="none" strike="noStrike" cap="none" dirty="0">
                <a:solidFill>
                  <a:schemeClr val="dk1"/>
                </a:solidFill>
                <a:latin typeface="Verdana"/>
                <a:ea typeface="Verdana"/>
                <a:cs typeface="Verdana"/>
                <a:sym typeface="Verdana"/>
              </a:rPr>
              <a:t> de stage modal </a:t>
            </a:r>
            <a:r>
              <a:rPr lang="en-US" sz="1800" b="0" i="0" u="none" strike="noStrike" cap="none" dirty="0" err="1">
                <a:solidFill>
                  <a:schemeClr val="dk1"/>
                </a:solidFill>
                <a:latin typeface="Verdana"/>
                <a:ea typeface="Verdana"/>
                <a:cs typeface="Verdana"/>
                <a:sym typeface="Verdana"/>
              </a:rPr>
              <a:t>boven</a:t>
            </a:r>
            <a:r>
              <a:rPr lang="en-US" sz="1800" b="0" i="0" u="none" strike="noStrike" cap="none" dirty="0">
                <a:solidFill>
                  <a:schemeClr val="dk1"/>
                </a:solidFill>
                <a:latin typeface="Verdana"/>
                <a:ea typeface="Verdana"/>
                <a:cs typeface="Verdana"/>
                <a:sym typeface="Verdana"/>
              </a:rPr>
              <a:t> de </a:t>
            </a:r>
            <a:r>
              <a:rPr lang="en-US" sz="1800" b="0" i="0" u="none" strike="noStrike" cap="none" dirty="0" err="1">
                <a:solidFill>
                  <a:schemeClr val="dk1"/>
                </a:solidFill>
                <a:latin typeface="Verdana"/>
                <a:ea typeface="Verdana"/>
                <a:cs typeface="Verdana"/>
                <a:sym typeface="Verdana"/>
              </a:rPr>
              <a:t>huidige</a:t>
            </a:r>
            <a:r>
              <a:rPr lang="en-US" sz="1800" b="0" i="0" u="none" strike="noStrike" cap="none" dirty="0">
                <a:solidFill>
                  <a:schemeClr val="dk1"/>
                </a:solidFill>
                <a:latin typeface="Verdana"/>
                <a:ea typeface="Verdana"/>
                <a:cs typeface="Verdana"/>
                <a:sym typeface="Verdana"/>
              </a:rPr>
              <a:t> stage</a:t>
            </a:r>
          </a:p>
          <a:p>
            <a:pPr marL="357188" marR="0" lvl="1" indent="-179388" algn="l" rtl="0">
              <a:spcBef>
                <a:spcPts val="600"/>
              </a:spcBef>
              <a:spcAft>
                <a:spcPts val="0"/>
              </a:spcAft>
              <a:buClr>
                <a:schemeClr val="dk1"/>
              </a:buClr>
              <a:buSzPct val="100000"/>
              <a:buFont typeface="Arial"/>
              <a:buChar char="–"/>
            </a:pPr>
            <a:r>
              <a:rPr lang="en-US" sz="1800" b="0" i="0" u="none" strike="noStrike" cap="none" dirty="0" err="1">
                <a:solidFill>
                  <a:schemeClr val="dk1"/>
                </a:solidFill>
                <a:latin typeface="Verdana"/>
                <a:ea typeface="Verdana"/>
                <a:cs typeface="Verdana"/>
                <a:sym typeface="Verdana"/>
              </a:rPr>
              <a:t>Heeft</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deze</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nieuwe</a:t>
            </a:r>
            <a:r>
              <a:rPr lang="en-US" sz="1800" b="0" i="0" u="none" strike="noStrike" cap="none" dirty="0">
                <a:solidFill>
                  <a:schemeClr val="dk1"/>
                </a:solidFill>
                <a:latin typeface="Verdana"/>
                <a:ea typeface="Verdana"/>
                <a:cs typeface="Verdana"/>
                <a:sym typeface="Verdana"/>
              </a:rPr>
              <a:t> stage </a:t>
            </a:r>
            <a:r>
              <a:rPr lang="en-US" sz="1800" b="0" i="0" u="none" strike="noStrike" cap="none" dirty="0" err="1">
                <a:solidFill>
                  <a:schemeClr val="dk1"/>
                </a:solidFill>
                <a:latin typeface="Verdana"/>
                <a:ea typeface="Verdana"/>
                <a:cs typeface="Verdana"/>
                <a:sym typeface="Verdana"/>
              </a:rPr>
              <a:t>WindowEventHandlers</a:t>
            </a:r>
            <a:r>
              <a:rPr lang="en-US" sz="1800" b="0" i="0" u="none" strike="noStrike" cap="none" dirty="0">
                <a:solidFill>
                  <a:schemeClr val="dk1"/>
                </a:solidFill>
                <a:latin typeface="Verdana"/>
                <a:ea typeface="Verdana"/>
                <a:cs typeface="Verdana"/>
                <a:sym typeface="Verdana"/>
              </a:rPr>
              <a:t> </a:t>
            </a:r>
            <a:r>
              <a:rPr lang="en-US" sz="1800" b="0" i="0" u="none" strike="noStrike" cap="none" dirty="0" err="1">
                <a:solidFill>
                  <a:schemeClr val="dk1"/>
                </a:solidFill>
                <a:latin typeface="Verdana"/>
                <a:ea typeface="Verdana"/>
                <a:cs typeface="Verdana"/>
                <a:sym typeface="Verdana"/>
              </a:rPr>
              <a:t>nodig</a:t>
            </a:r>
            <a:r>
              <a:rPr lang="en-US" sz="1800" b="0" i="0" u="none" strike="noStrike" cap="none" dirty="0">
                <a:solidFill>
                  <a:schemeClr val="dk1"/>
                </a:solidFill>
                <a:latin typeface="Verdana"/>
                <a:ea typeface="Verdana"/>
                <a:cs typeface="Verdana"/>
                <a:sym typeface="Verdana"/>
              </a:rPr>
              <a:t>?</a:t>
            </a:r>
          </a:p>
          <a:p>
            <a:pPr marL="534988" marR="0" lvl="2" indent="-179387" algn="l" rtl="0">
              <a:spcBef>
                <a:spcPts val="600"/>
              </a:spcBef>
              <a:spcAft>
                <a:spcPts val="0"/>
              </a:spcAft>
              <a:buClr>
                <a:schemeClr val="dk1"/>
              </a:buClr>
              <a:buSzPct val="100000"/>
              <a:buFont typeface="Noto Sans Symbols"/>
              <a:buChar char="▪"/>
            </a:pPr>
            <a:r>
              <a:rPr lang="en-US" sz="1600" b="0" i="0" u="none" strike="noStrike" cap="none" dirty="0" err="1">
                <a:solidFill>
                  <a:schemeClr val="dk1"/>
                </a:solidFill>
                <a:latin typeface="Verdana"/>
                <a:ea typeface="Verdana"/>
                <a:cs typeface="Verdana"/>
                <a:sym typeface="Verdana"/>
              </a:rPr>
              <a:t>Voeg</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methode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addWindowEventHandlers</a:t>
            </a:r>
            <a:r>
              <a:rPr lang="en-US" sz="1600" b="0" i="0" u="none" strike="noStrike" cap="none" dirty="0">
                <a:solidFill>
                  <a:schemeClr val="dk1"/>
                </a:solidFill>
                <a:latin typeface="Verdana"/>
                <a:ea typeface="Verdana"/>
                <a:cs typeface="Verdana"/>
                <a:sym typeface="Verdana"/>
              </a:rPr>
              <a:t> toe in </a:t>
            </a:r>
            <a:r>
              <a:rPr lang="en-US" sz="1600" b="0" i="0" u="none" strike="noStrike" cap="none" dirty="0" err="1">
                <a:solidFill>
                  <a:schemeClr val="dk1"/>
                </a:solidFill>
                <a:latin typeface="Verdana"/>
                <a:ea typeface="Verdana"/>
                <a:cs typeface="Verdana"/>
                <a:sym typeface="Verdana"/>
              </a:rPr>
              <a:t>bPresenter</a:t>
            </a:r>
            <a:endParaRPr lang="en-US" sz="1600" b="0" i="0" u="none" strike="noStrike" cap="none" dirty="0">
              <a:solidFill>
                <a:schemeClr val="dk1"/>
              </a:solidFill>
              <a:latin typeface="Verdana"/>
              <a:ea typeface="Verdana"/>
              <a:cs typeface="Verdana"/>
              <a:sym typeface="Verdana"/>
            </a:endParaRPr>
          </a:p>
          <a:p>
            <a:pPr marL="534988" marR="0" lvl="2" indent="-179387" algn="l" rtl="0">
              <a:spcBef>
                <a:spcPts val="600"/>
              </a:spcBef>
              <a:spcAft>
                <a:spcPts val="0"/>
              </a:spcAft>
              <a:buClr>
                <a:schemeClr val="dk1"/>
              </a:buClr>
              <a:buSzPct val="100000"/>
              <a:buFont typeface="Noto Sans Symbols"/>
              <a:buChar char="▪"/>
            </a:pPr>
            <a:r>
              <a:rPr lang="en-US" sz="1600" b="0" i="0" u="none" strike="noStrike" cap="none" dirty="0" err="1">
                <a:solidFill>
                  <a:schemeClr val="dk1"/>
                </a:solidFill>
                <a:latin typeface="Verdana"/>
                <a:ea typeface="Verdana"/>
                <a:cs typeface="Verdana"/>
                <a:sym typeface="Verdana"/>
              </a:rPr>
              <a:t>Roep</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deze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methode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aan</a:t>
            </a:r>
            <a:r>
              <a:rPr lang="en-US" sz="1600" b="0" i="0" u="none" strike="noStrike" cap="none" dirty="0">
                <a:solidFill>
                  <a:schemeClr val="dk1"/>
                </a:solidFill>
                <a:latin typeface="Verdana"/>
                <a:ea typeface="Verdana"/>
                <a:cs typeface="Verdana"/>
                <a:sym typeface="Verdana"/>
              </a:rPr>
              <a:t> in </a:t>
            </a:r>
            <a:r>
              <a:rPr lang="en-US" sz="1600" b="0" i="0" u="none" strike="noStrike" cap="none" dirty="0" err="1">
                <a:solidFill>
                  <a:schemeClr val="dk1"/>
                </a:solidFill>
                <a:latin typeface="Verdana"/>
                <a:ea typeface="Verdana"/>
                <a:cs typeface="Verdana"/>
                <a:sym typeface="Verdana"/>
              </a:rPr>
              <a:t>aPresenter</a:t>
            </a:r>
            <a:r>
              <a:rPr lang="en-US" sz="1600" b="0" i="0" u="none" strike="noStrike" cap="none" dirty="0">
                <a:solidFill>
                  <a:schemeClr val="dk1"/>
                </a:solidFill>
                <a:latin typeface="Verdana"/>
                <a:ea typeface="Verdana"/>
                <a:cs typeface="Verdana"/>
                <a:sym typeface="Verdana"/>
              </a:rPr>
              <a:t> NADAT je </a:t>
            </a:r>
            <a:r>
              <a:rPr lang="en-US" sz="1600" b="0" i="0" u="none" strike="noStrike" cap="none" dirty="0" err="1">
                <a:solidFill>
                  <a:schemeClr val="dk1"/>
                </a:solidFill>
                <a:latin typeface="Verdana"/>
                <a:ea typeface="Verdana"/>
                <a:cs typeface="Verdana"/>
                <a:sym typeface="Verdana"/>
              </a:rPr>
              <a:t>bView</a:t>
            </a:r>
            <a:r>
              <a:rPr lang="en-US" sz="1600" b="0" i="0" u="none" strike="noStrike" cap="none" dirty="0">
                <a:solidFill>
                  <a:schemeClr val="dk1"/>
                </a:solidFill>
                <a:latin typeface="Verdana"/>
                <a:ea typeface="Verdana"/>
                <a:cs typeface="Verdana"/>
                <a:sym typeface="Verdana"/>
              </a:rPr>
              <a:t> op de stage </a:t>
            </a:r>
            <a:r>
              <a:rPr lang="en-US" sz="1600" b="0" i="0" u="none" strike="noStrike" cap="none" dirty="0" err="1">
                <a:solidFill>
                  <a:schemeClr val="dk1"/>
                </a:solidFill>
                <a:latin typeface="Verdana"/>
                <a:ea typeface="Verdana"/>
                <a:cs typeface="Verdana"/>
                <a:sym typeface="Verdana"/>
              </a:rPr>
              <a:t>hebt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gezet</a:t>
            </a:r>
            <a:endParaRPr lang="en-US" sz="1600" b="0" i="0" u="none" strike="noStrike" cap="none" dirty="0">
              <a:solidFill>
                <a:schemeClr val="dk1"/>
              </a:solidFill>
              <a:latin typeface="Verdana"/>
              <a:ea typeface="Verdana"/>
              <a:cs typeface="Verdana"/>
              <a:sym typeface="Verdana"/>
            </a:endParaRPr>
          </a:p>
        </p:txBody>
      </p:sp>
      <p:pic>
        <p:nvPicPr>
          <p:cNvPr id="927" name="Shape 927"/>
          <p:cNvPicPr preferRelativeResize="0">
            <a:picLocks noChangeAspect="1"/>
          </p:cNvPicPr>
          <p:nvPr/>
        </p:nvPicPr>
        <p:blipFill rotWithShape="1">
          <a:blip r:embed="rId3">
            <a:alphaModFix/>
          </a:blip>
          <a:stretch/>
        </p:blipFill>
        <p:spPr>
          <a:xfrm>
            <a:off x="8150527" y="224263"/>
            <a:ext cx="706756" cy="624301"/>
          </a:xfrm>
          <a:prstGeom prst="rect">
            <a:avLst/>
          </a:prstGeom>
          <a:noFill/>
          <a:ln>
            <a:noFill/>
          </a:ln>
        </p:spPr>
      </p:pic>
      <p:sp>
        <p:nvSpPr>
          <p:cNvPr id="2" name="Title 1"/>
          <p:cNvSpPr>
            <a:spLocks noGrp="1"/>
          </p:cNvSpPr>
          <p:nvPr>
            <p:ph type="title"/>
          </p:nvPr>
        </p:nvSpPr>
        <p:spPr/>
        <p:txBody>
          <a:bodyPr/>
          <a:lstStyle/>
          <a:p>
            <a:r>
              <a:rPr lang="en-US" dirty="0" err="1">
                <a:solidFill>
                  <a:schemeClr val="dk1"/>
                </a:solidFill>
                <a:latin typeface="Verdana"/>
                <a:ea typeface="Verdana"/>
                <a:cs typeface="Verdana"/>
                <a:sym typeface="Verdana"/>
              </a:rPr>
              <a:t>Conclusie</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meerdere</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schermen</a:t>
            </a:r>
            <a:r>
              <a:rPr lang="en-US" dirty="0">
                <a:solidFill>
                  <a:schemeClr val="dk1"/>
                </a:solidFill>
                <a:latin typeface="Verdana"/>
                <a:ea typeface="Verdana"/>
                <a:cs typeface="Verdana"/>
                <a:sym typeface="Verdana"/>
              </a:rPr>
              <a:t> </a:t>
            </a:r>
            <a:r>
              <a:rPr lang="en-US" dirty="0" err="1">
                <a:solidFill>
                  <a:schemeClr val="dk1"/>
                </a:solidFill>
                <a:latin typeface="Verdana"/>
                <a:ea typeface="Verdana"/>
                <a:cs typeface="Verdana"/>
                <a:sym typeface="Verdana"/>
              </a:rPr>
              <a:t>en</a:t>
            </a:r>
            <a:r>
              <a:rPr lang="en-US" dirty="0">
                <a:solidFill>
                  <a:schemeClr val="dk1"/>
                </a:solidFill>
                <a:latin typeface="Verdana"/>
                <a:ea typeface="Verdana"/>
                <a:cs typeface="Verdana"/>
                <a:sym typeface="Verdana"/>
              </a:rPr>
              <a:t> MVP</a:t>
            </a:r>
            <a:endParaRPr lang="nl-BE"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p:txBody>
          <a:bodyPr/>
          <a:lstStyle/>
          <a:p>
            <a:pPr lvl="0"/>
            <a:r>
              <a:rPr lang="en-US" dirty="0">
                <a:sym typeface="Verdana"/>
              </a:rPr>
              <a:t>MVP Cheat Sheet </a:t>
            </a:r>
            <a:r>
              <a:rPr lang="en-US" dirty="0" err="1">
                <a:sym typeface="Verdana"/>
              </a:rPr>
              <a:t>versie</a:t>
            </a:r>
            <a:r>
              <a:rPr lang="en-US" dirty="0">
                <a:sym typeface="Verdana"/>
              </a:rPr>
              <a:t> 3</a:t>
            </a:r>
          </a:p>
        </p:txBody>
      </p:sp>
      <p:pic>
        <p:nvPicPr>
          <p:cNvPr id="2" name="Picture 1"/>
          <p:cNvPicPr>
            <a:picLocks noChangeAspect="1"/>
          </p:cNvPicPr>
          <p:nvPr/>
        </p:nvPicPr>
        <p:blipFill>
          <a:blip r:embed="rId3"/>
          <a:stretch>
            <a:fillRect/>
          </a:stretch>
        </p:blipFill>
        <p:spPr>
          <a:xfrm rot="543437">
            <a:off x="4697061" y="1053576"/>
            <a:ext cx="3552940" cy="4737253"/>
          </a:xfrm>
          <a:prstGeom prst="rect">
            <a:avLst/>
          </a:prstGeom>
          <a:ln>
            <a:solidFill>
              <a:schemeClr val="tx1"/>
            </a:solidFill>
          </a:ln>
        </p:spPr>
      </p:pic>
      <p:sp>
        <p:nvSpPr>
          <p:cNvPr id="5" name="Shape 847"/>
          <p:cNvSpPr txBox="1">
            <a:spLocks/>
          </p:cNvSpPr>
          <p:nvPr/>
        </p:nvSpPr>
        <p:spPr>
          <a:xfrm>
            <a:off x="578947" y="1404362"/>
            <a:ext cx="3907812" cy="2353977"/>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342900" marR="0" lvl="0" indent="-342900" algn="l" rtl="0">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500"/>
              </a:spcAft>
            </a:pPr>
            <a:r>
              <a:rPr lang="nl-BE" dirty="0">
                <a:sym typeface="Verdana"/>
              </a:rPr>
              <a:t>Meerdere schermen: info op achterzijde</a:t>
            </a:r>
          </a:p>
          <a:p>
            <a:pPr>
              <a:spcAft>
                <a:spcPts val="500"/>
              </a:spcAft>
            </a:pPr>
            <a:endParaRPr lang="nl-BE" dirty="0">
              <a:sym typeface="Verdana"/>
            </a:endParaRPr>
          </a:p>
          <a:p>
            <a:pPr>
              <a:spcAft>
                <a:spcPts val="500"/>
              </a:spcAft>
            </a:pPr>
            <a:r>
              <a:rPr lang="nl-BE" dirty="0">
                <a:sym typeface="Verdana"/>
              </a:rPr>
              <a:t>Zie </a:t>
            </a:r>
            <a:r>
              <a:rPr lang="nl-BE" dirty="0" err="1">
                <a:sym typeface="Verdana"/>
              </a:rPr>
              <a:t>blackboard</a:t>
            </a:r>
            <a:endParaRPr lang="nl-BE" dirty="0">
              <a:sym typeface="Verdana"/>
            </a:endParaRPr>
          </a:p>
          <a:p>
            <a:pPr>
              <a:spcAft>
                <a:spcPts val="500"/>
              </a:spcAft>
            </a:pPr>
            <a:endParaRPr lang="nl-BE" dirty="0">
              <a:sym typeface="Verdana"/>
            </a:endParaRPr>
          </a:p>
          <a:p>
            <a:pPr>
              <a:spcAft>
                <a:spcPts val="500"/>
              </a:spcAft>
            </a:pPr>
            <a:r>
              <a:rPr lang="nl-BE" dirty="0">
                <a:sym typeface="Verdana"/>
              </a:rPr>
              <a:t>Laatste versie</a:t>
            </a:r>
          </a:p>
        </p:txBody>
      </p:sp>
      <p:pic>
        <p:nvPicPr>
          <p:cNvPr id="6" name="Shape 773" descr="Bb_transbkrd.png"/>
          <p:cNvPicPr preferRelativeResize="0">
            <a:picLocks noChangeAspect="1"/>
          </p:cNvPicPr>
          <p:nvPr/>
        </p:nvPicPr>
        <p:blipFill>
          <a:blip r:embed="rId4">
            <a:alphaModFix/>
          </a:blip>
          <a:stretch>
            <a:fillRect/>
          </a:stretch>
        </p:blipFill>
        <p:spPr>
          <a:xfrm>
            <a:off x="3493269" y="2598145"/>
            <a:ext cx="792602" cy="578591"/>
          </a:xfrm>
          <a:prstGeom prst="rect">
            <a:avLst/>
          </a:prstGeom>
          <a:noFill/>
          <a:ln>
            <a:noFill/>
          </a:ln>
        </p:spPr>
      </p:pic>
      <p:pic>
        <p:nvPicPr>
          <p:cNvPr id="3" name="Picture 2"/>
          <p:cNvPicPr>
            <a:picLocks noChangeAspect="1"/>
          </p:cNvPicPr>
          <p:nvPr/>
        </p:nvPicPr>
        <p:blipFill>
          <a:blip r:embed="rId5"/>
          <a:stretch>
            <a:fillRect/>
          </a:stretch>
        </p:blipFill>
        <p:spPr>
          <a:xfrm rot="540000">
            <a:off x="5111290" y="1785040"/>
            <a:ext cx="3552940" cy="4737253"/>
          </a:xfrm>
          <a:prstGeom prst="rect">
            <a:avLst/>
          </a:prstGeom>
          <a:ln>
            <a:solidFill>
              <a:schemeClr val="tx1"/>
            </a:solidFill>
          </a:ln>
        </p:spPr>
      </p:pic>
      <p:sp>
        <p:nvSpPr>
          <p:cNvPr id="4" name="Curved Right Arrow 3"/>
          <p:cNvSpPr/>
          <p:nvPr/>
        </p:nvSpPr>
        <p:spPr>
          <a:xfrm>
            <a:off x="4320924" y="5069264"/>
            <a:ext cx="441702" cy="829159"/>
          </a:xfrm>
          <a:prstGeom prst="curvedRightArrow">
            <a:avLst>
              <a:gd name="adj1" fmla="val 44900"/>
              <a:gd name="adj2" fmla="val 93860"/>
              <a:gd name="adj3" fmla="val 51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583451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Shape 873"/>
          <p:cNvSpPr txBox="1">
            <a:spLocks noGrp="1"/>
          </p:cNvSpPr>
          <p:nvPr>
            <p:ph type="title"/>
          </p:nvPr>
        </p:nvSpPr>
        <p:spPr/>
        <p:txBody>
          <a:bodyPr/>
          <a:lstStyle/>
          <a:p>
            <a:pPr lvl="0"/>
            <a:r>
              <a:rPr lang="en-US" dirty="0" err="1">
                <a:sym typeface="Verdana"/>
              </a:rPr>
              <a:t>Oefening</a:t>
            </a:r>
            <a:endParaRPr lang="en-US" dirty="0">
              <a:sym typeface="Verdana"/>
            </a:endParaRPr>
          </a:p>
        </p:txBody>
      </p:sp>
      <p:pic>
        <p:nvPicPr>
          <p:cNvPr id="6" name="Shape 767" descr="exercise-clip-art--exercise-clipart-9.gif"/>
          <p:cNvPicPr preferRelativeResize="0"/>
          <p:nvPr/>
        </p:nvPicPr>
        <p:blipFill>
          <a:blip r:embed="rId3">
            <a:alphaModFix/>
          </a:blip>
          <a:stretch>
            <a:fillRect/>
          </a:stretch>
        </p:blipFill>
        <p:spPr>
          <a:xfrm>
            <a:off x="7513993" y="188310"/>
            <a:ext cx="1411000" cy="956024"/>
          </a:xfrm>
          <a:prstGeom prst="rect">
            <a:avLst/>
          </a:prstGeom>
          <a:noFill/>
          <a:ln>
            <a:noFill/>
          </a:ln>
        </p:spPr>
      </p:pic>
      <p:sp>
        <p:nvSpPr>
          <p:cNvPr id="8" name="Shape 341"/>
          <p:cNvSpPr txBox="1">
            <a:spLocks/>
          </p:cNvSpPr>
          <p:nvPr/>
        </p:nvSpPr>
        <p:spPr>
          <a:xfrm>
            <a:off x="578947" y="1144334"/>
            <a:ext cx="7964400" cy="5442446"/>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L="342900" marR="0" lvl="0" indent="-342900" algn="l" rtl="0">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nl-BE" dirty="0">
                <a:sym typeface="Verdana"/>
              </a:rPr>
              <a:t>Pas het concept van meerdere schermen toe op je project.</a:t>
            </a:r>
          </a:p>
          <a:p>
            <a:r>
              <a:rPr lang="nl-BE" dirty="0">
                <a:sym typeface="Verdana"/>
              </a:rPr>
              <a:t>Elk project bestaat uit meerdere schermen. Raadpleeg de projectbeschrijving.</a:t>
            </a:r>
          </a:p>
          <a:p>
            <a:pPr marL="0" indent="0">
              <a:spcAft>
                <a:spcPts val="0"/>
              </a:spcAft>
              <a:buNone/>
            </a:pPr>
            <a:endParaRPr lang="nl-BE" sz="800" dirty="0">
              <a:sym typeface="Verdana"/>
            </a:endParaRPr>
          </a:p>
          <a:p>
            <a:pPr marL="0" indent="0">
              <a:buNone/>
            </a:pPr>
            <a:r>
              <a:rPr lang="nl-BE" dirty="0">
                <a:sym typeface="Verdana"/>
              </a:rPr>
              <a:t>Bv.:</a:t>
            </a:r>
          </a:p>
          <a:p>
            <a:pPr lvl="2"/>
            <a:r>
              <a:rPr lang="nl-BE" dirty="0" err="1">
                <a:sym typeface="Verdana"/>
              </a:rPr>
              <a:t>Keuze-menu</a:t>
            </a:r>
            <a:r>
              <a:rPr lang="nl-BE" dirty="0">
                <a:sym typeface="Verdana"/>
              </a:rPr>
              <a:t> / Start-scherm</a:t>
            </a:r>
          </a:p>
          <a:p>
            <a:pPr lvl="2"/>
            <a:r>
              <a:rPr lang="nl-BE" dirty="0">
                <a:sym typeface="Verdana"/>
              </a:rPr>
              <a:t>Spel-scherm</a:t>
            </a:r>
          </a:p>
          <a:p>
            <a:pPr lvl="2"/>
            <a:r>
              <a:rPr lang="nl-BE" dirty="0">
                <a:sym typeface="Verdana"/>
              </a:rPr>
              <a:t>Help</a:t>
            </a:r>
          </a:p>
          <a:p>
            <a:pPr lvl="2"/>
            <a:r>
              <a:rPr lang="nl-BE" dirty="0" err="1">
                <a:sym typeface="Verdana"/>
              </a:rPr>
              <a:t>About</a:t>
            </a:r>
            <a:endParaRPr lang="nl-BE" dirty="0">
              <a:sym typeface="Verdana"/>
            </a:endParaRPr>
          </a:p>
          <a:p>
            <a:pPr lvl="2"/>
            <a:r>
              <a:rPr lang="nl-BE" dirty="0">
                <a:sym typeface="Verdana"/>
              </a:rPr>
              <a:t>Highscores</a:t>
            </a:r>
          </a:p>
          <a:p>
            <a:pPr lvl="2"/>
            <a:r>
              <a:rPr lang="nl-BE" dirty="0">
                <a:sym typeface="Verdana"/>
              </a:rPr>
              <a:t>…</a:t>
            </a:r>
          </a:p>
        </p:txBody>
      </p:sp>
    </p:spTree>
    <p:extLst>
      <p:ext uri="{BB962C8B-B14F-4D97-AF65-F5344CB8AC3E}">
        <p14:creationId xmlns:p14="http://schemas.microsoft.com/office/powerpoint/2010/main" val="424289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6" name="Shape 321"/>
          <p:cNvSpPr txBox="1">
            <a:spLocks/>
          </p:cNvSpPr>
          <p:nvPr/>
        </p:nvSpPr>
        <p:spPr>
          <a:xfrm>
            <a:off x="580475" y="1507239"/>
            <a:ext cx="6169037" cy="4033403"/>
          </a:xfrm>
          <a:prstGeom prst="rect">
            <a:avLst/>
          </a:prstGeom>
        </p:spPr>
        <p:txBody>
          <a:bodyPr vert="horz" wrap="square" lIns="91440" tIns="45720" rIns="91440" bIns="45720" rtlCol="0">
            <a:noAutofit/>
          </a:bodyPr>
          <a:lstStyle>
            <a:defPPr marR="0" lvl="0" algn="l" rtl="0">
              <a:lnSpc>
                <a:spcPct val="100000"/>
              </a:lnSpc>
              <a:spcBef>
                <a:spcPts val="0"/>
              </a:spcBef>
              <a:spcAft>
                <a:spcPts val="0"/>
              </a:spcAft>
            </a:defPPr>
            <a:lvl1pPr marL="342900" marR="0" lvl="0" indent="-342900" algn="l" rtl="0" eaLnBrk="1" hangingPunct="1">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eaLnBrk="1" hangingPunct="1">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eaLnBrk="1" hangingPunct="1">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eaLnBrk="1" hangingPunct="1">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eaLnBrk="1" hangingPunct="1">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eaLnBrk="1" hangingPunct="1">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buClr>
                <a:schemeClr val="lt1"/>
              </a:buClr>
              <a:buSzPct val="100000"/>
            </a:pPr>
            <a:r>
              <a:rPr lang="en-US" dirty="0" err="1">
                <a:solidFill>
                  <a:schemeClr val="bg1">
                    <a:lumMod val="50000"/>
                  </a:schemeClr>
                </a:solidFill>
                <a:latin typeface="Verdana"/>
                <a:ea typeface="Verdana"/>
                <a:cs typeface="Verdana"/>
                <a:sym typeface="Verdana"/>
              </a:rPr>
              <a:t>Tekenen</a:t>
            </a:r>
            <a:endParaRPr lang="en-US" dirty="0">
              <a:solidFill>
                <a:schemeClr val="bg1">
                  <a:lumMod val="50000"/>
                </a:schemeClr>
              </a:solidFill>
              <a:latin typeface="Verdana"/>
              <a:ea typeface="Verdana"/>
              <a:cs typeface="Verdana"/>
              <a:sym typeface="Verdana"/>
            </a:endParaRPr>
          </a:p>
          <a:p>
            <a:pPr lvl="2">
              <a:buClr>
                <a:schemeClr val="lt1"/>
              </a:buClr>
              <a:buSzPct val="100000"/>
            </a:pPr>
            <a:r>
              <a:rPr lang="en-US" dirty="0">
                <a:solidFill>
                  <a:schemeClr val="bg1">
                    <a:lumMod val="50000"/>
                  </a:schemeClr>
                </a:solidFill>
                <a:latin typeface="Verdana"/>
                <a:ea typeface="Verdana"/>
                <a:cs typeface="Verdana"/>
                <a:sym typeface="Verdana"/>
              </a:rPr>
              <a:t>Canvas </a:t>
            </a:r>
            <a:r>
              <a:rPr lang="en-US" dirty="0" err="1">
                <a:solidFill>
                  <a:schemeClr val="bg1">
                    <a:lumMod val="50000"/>
                  </a:schemeClr>
                </a:solidFill>
                <a:latin typeface="Verdana"/>
                <a:ea typeface="Verdana"/>
                <a:cs typeface="Verdana"/>
                <a:sym typeface="Verdana"/>
              </a:rPr>
              <a:t>en</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GraphicsContext</a:t>
            </a:r>
            <a:endParaRPr lang="en-US" dirty="0">
              <a:solidFill>
                <a:schemeClr val="bg1">
                  <a:lumMod val="50000"/>
                </a:schemeClr>
              </a:solidFill>
              <a:latin typeface="Verdana"/>
              <a:ea typeface="Verdana"/>
              <a:cs typeface="Verdana"/>
              <a:sym typeface="Verdana"/>
            </a:endParaRPr>
          </a:p>
          <a:p>
            <a:pPr>
              <a:spcAft>
                <a:spcPts val="0"/>
              </a:spcAft>
              <a:buClr>
                <a:schemeClr val="lt1"/>
              </a:buClr>
              <a:buSzPct val="100000"/>
            </a:pPr>
            <a:r>
              <a:rPr lang="en-US" dirty="0" err="1">
                <a:solidFill>
                  <a:schemeClr val="bg1">
                    <a:lumMod val="50000"/>
                  </a:schemeClr>
                </a:solidFill>
                <a:latin typeface="Verdana"/>
                <a:ea typeface="Verdana"/>
                <a:cs typeface="Verdana"/>
                <a:sym typeface="Verdana"/>
              </a:rPr>
              <a:t>Grafieken</a:t>
            </a:r>
            <a:endParaRPr lang="en-US" dirty="0">
              <a:solidFill>
                <a:schemeClr val="bg1">
                  <a:lumMod val="50000"/>
                </a:schemeClr>
              </a:solidFill>
              <a:latin typeface="Verdana"/>
              <a:ea typeface="Verdana"/>
              <a:cs typeface="Verdana"/>
              <a:sym typeface="Verdana"/>
            </a:endParaRPr>
          </a:p>
          <a:p>
            <a:pPr lvl="2">
              <a:buClr>
                <a:schemeClr val="lt1"/>
              </a:buClr>
              <a:buSzPct val="100000"/>
            </a:pPr>
            <a:r>
              <a:rPr lang="en-US" dirty="0">
                <a:solidFill>
                  <a:schemeClr val="bg1">
                    <a:lumMod val="50000"/>
                  </a:schemeClr>
                </a:solidFill>
                <a:latin typeface="Verdana"/>
                <a:ea typeface="Verdana"/>
                <a:cs typeface="Verdana"/>
                <a:sym typeface="Verdana"/>
              </a:rPr>
              <a:t>Chart – </a:t>
            </a:r>
            <a:r>
              <a:rPr lang="en-US" dirty="0" err="1">
                <a:solidFill>
                  <a:schemeClr val="bg1">
                    <a:lumMod val="50000"/>
                  </a:schemeClr>
                </a:solidFill>
                <a:latin typeface="Verdana"/>
                <a:ea typeface="Verdana"/>
                <a:cs typeface="Verdana"/>
                <a:sym typeface="Verdana"/>
              </a:rPr>
              <a:t>PieChart</a:t>
            </a:r>
            <a:r>
              <a:rPr lang="en-US" dirty="0">
                <a:solidFill>
                  <a:schemeClr val="bg1">
                    <a:lumMod val="50000"/>
                  </a:schemeClr>
                </a:solidFill>
                <a:latin typeface="Verdana"/>
                <a:ea typeface="Verdana"/>
                <a:cs typeface="Verdana"/>
                <a:sym typeface="Verdana"/>
              </a:rPr>
              <a:t> – </a:t>
            </a:r>
            <a:r>
              <a:rPr lang="en-US" dirty="0" err="1">
                <a:solidFill>
                  <a:schemeClr val="bg1">
                    <a:lumMod val="50000"/>
                  </a:schemeClr>
                </a:solidFill>
                <a:latin typeface="Verdana"/>
                <a:ea typeface="Verdana"/>
                <a:cs typeface="Verdana"/>
                <a:sym typeface="Verdana"/>
              </a:rPr>
              <a:t>LineChart</a:t>
            </a:r>
            <a:endParaRPr lang="en-US" dirty="0">
              <a:solidFill>
                <a:schemeClr val="bg1">
                  <a:lumMod val="50000"/>
                </a:schemeClr>
              </a:solidFill>
              <a:latin typeface="Verdana"/>
              <a:ea typeface="Verdana"/>
              <a:cs typeface="Verdana"/>
              <a:sym typeface="Verdana"/>
            </a:endParaRPr>
          </a:p>
          <a:p>
            <a:pPr>
              <a:spcAft>
                <a:spcPts val="0"/>
              </a:spcAft>
              <a:buClr>
                <a:schemeClr val="lt1"/>
              </a:buClr>
              <a:buSzPct val="100000"/>
            </a:pPr>
            <a:r>
              <a:rPr lang="en-US" dirty="0" err="1">
                <a:solidFill>
                  <a:schemeClr val="bg1">
                    <a:lumMod val="50000"/>
                  </a:schemeClr>
                </a:solidFill>
                <a:latin typeface="Verdana"/>
                <a:ea typeface="Verdana"/>
                <a:cs typeface="Verdana"/>
                <a:sym typeface="Verdana"/>
              </a:rPr>
              <a:t>Meerdere</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schermen</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en</a:t>
            </a:r>
            <a:r>
              <a:rPr lang="en-US" dirty="0">
                <a:solidFill>
                  <a:schemeClr val="bg1">
                    <a:lumMod val="50000"/>
                  </a:schemeClr>
                </a:solidFill>
                <a:latin typeface="Verdana"/>
                <a:ea typeface="Verdana"/>
                <a:cs typeface="Verdana"/>
                <a:sym typeface="Verdana"/>
              </a:rPr>
              <a:t> MVP</a:t>
            </a:r>
          </a:p>
          <a:p>
            <a:pPr lvl="2">
              <a:buClr>
                <a:schemeClr val="lt1"/>
              </a:buClr>
              <a:buSzPct val="100000"/>
            </a:pPr>
            <a:r>
              <a:rPr lang="en-US" dirty="0" err="1">
                <a:solidFill>
                  <a:schemeClr val="bg1">
                    <a:lumMod val="50000"/>
                  </a:schemeClr>
                </a:solidFill>
                <a:latin typeface="Verdana"/>
                <a:ea typeface="Verdana"/>
                <a:cs typeface="Verdana"/>
                <a:sym typeface="Verdana"/>
              </a:rPr>
              <a:t>Voorbeeld</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ganzenbord</a:t>
            </a:r>
            <a:endParaRPr lang="en-US" dirty="0">
              <a:solidFill>
                <a:schemeClr val="bg1">
                  <a:lumMod val="50000"/>
                </a:schemeClr>
              </a:solidFill>
              <a:latin typeface="Verdana"/>
              <a:ea typeface="Verdana"/>
              <a:cs typeface="Verdana"/>
              <a:sym typeface="Verdana"/>
            </a:endParaRPr>
          </a:p>
          <a:p>
            <a:pPr lvl="1">
              <a:spcAft>
                <a:spcPts val="1000"/>
              </a:spcAft>
              <a:buClr>
                <a:schemeClr val="lt1"/>
              </a:buClr>
              <a:buSzPct val="100000"/>
            </a:pPr>
            <a:r>
              <a:rPr lang="en-US" sz="2400" dirty="0">
                <a:solidFill>
                  <a:schemeClr val="bg1"/>
                </a:solidFill>
                <a:latin typeface="Verdana"/>
                <a:ea typeface="Verdana"/>
                <a:cs typeface="Verdana"/>
                <a:sym typeface="Verdana"/>
              </a:rPr>
              <a:t>Background</a:t>
            </a:r>
          </a:p>
          <a:p>
            <a:pPr>
              <a:spcBef>
                <a:spcPts val="600"/>
              </a:spcBef>
              <a:spcAft>
                <a:spcPts val="0"/>
              </a:spcAft>
              <a:buClr>
                <a:schemeClr val="lt1"/>
              </a:buClr>
              <a:buSzPct val="100000"/>
            </a:pPr>
            <a:r>
              <a:rPr lang="en-US" dirty="0">
                <a:solidFill>
                  <a:schemeClr val="lt1"/>
                </a:solidFill>
                <a:latin typeface="Verdana"/>
                <a:ea typeface="Verdana"/>
                <a:cs typeface="Verdana"/>
                <a:sym typeface="Verdana"/>
              </a:rPr>
              <a:t>Project</a:t>
            </a:r>
          </a:p>
          <a:p>
            <a:pPr lvl="2">
              <a:spcBef>
                <a:spcPts val="600"/>
              </a:spcBef>
              <a:buClr>
                <a:schemeClr val="lt1"/>
              </a:buClr>
              <a:buSzPct val="100000"/>
            </a:pPr>
            <a:r>
              <a:rPr lang="en-US" dirty="0">
                <a:solidFill>
                  <a:schemeClr val="lt1"/>
                </a:solidFill>
                <a:latin typeface="Verdana"/>
                <a:ea typeface="Verdana"/>
                <a:cs typeface="Verdana"/>
                <a:sym typeface="Verdana"/>
              </a:rPr>
              <a:t>Focus op graphics </a:t>
            </a:r>
            <a:r>
              <a:rPr lang="en-US" dirty="0" err="1">
                <a:solidFill>
                  <a:schemeClr val="lt1"/>
                </a:solidFill>
                <a:latin typeface="Verdana"/>
                <a:ea typeface="Verdana"/>
                <a:cs typeface="Verdana"/>
                <a:sym typeface="Verdana"/>
              </a:rPr>
              <a:t>en</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meerdere</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schermen</a:t>
            </a:r>
            <a:endParaRPr lang="en-US" dirty="0">
              <a:solidFill>
                <a:schemeClr val="lt1"/>
              </a:solidFill>
              <a:latin typeface="Verdana"/>
              <a:ea typeface="Verdana"/>
              <a:cs typeface="Verdana"/>
              <a:sym typeface="Verdana"/>
            </a:endParaRPr>
          </a:p>
        </p:txBody>
      </p:sp>
      <p:sp>
        <p:nvSpPr>
          <p:cNvPr id="320" name="Shape 320"/>
          <p:cNvSpPr txBox="1">
            <a:spLocks noGrp="1"/>
          </p:cNvSpPr>
          <p:nvPr>
            <p:ph type="title"/>
          </p:nvPr>
        </p:nvSpPr>
        <p:spPr/>
        <p:txBody>
          <a:bodyPr/>
          <a:lstStyle/>
          <a:p>
            <a:pPr lvl="0"/>
            <a:r>
              <a:rPr lang="en-US">
                <a:sym typeface="Verdana"/>
              </a:rPr>
              <a:t>Agenda deze week</a:t>
            </a:r>
            <a:endParaRPr lang="en-US" dirty="0">
              <a:sym typeface="Verdana"/>
            </a:endParaRPr>
          </a:p>
        </p:txBody>
      </p:sp>
      <p:pic>
        <p:nvPicPr>
          <p:cNvPr id="322" name="Shape 322"/>
          <p:cNvPicPr preferRelativeResize="0">
            <a:picLocks noChangeAspect="1"/>
          </p:cNvPicPr>
          <p:nvPr/>
        </p:nvPicPr>
        <p:blipFill rotWithShape="1">
          <a:blip r:embed="rId3">
            <a:alphaModFix/>
          </a:blip>
          <a:srcRect/>
          <a:stretch/>
        </p:blipFill>
        <p:spPr>
          <a:xfrm>
            <a:off x="7659703" y="848564"/>
            <a:ext cx="1074300" cy="1074300"/>
          </a:xfrm>
          <a:prstGeom prst="rect">
            <a:avLst/>
          </a:prstGeom>
          <a:noFill/>
          <a:ln>
            <a:noFill/>
          </a:ln>
        </p:spPr>
      </p:pic>
      <p:sp>
        <p:nvSpPr>
          <p:cNvPr id="2" name="Rectangle 1"/>
          <p:cNvSpPr/>
          <p:nvPr/>
        </p:nvSpPr>
        <p:spPr>
          <a:xfrm>
            <a:off x="578946" y="4064451"/>
            <a:ext cx="6170565" cy="5152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1361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latin typeface="Verdana"/>
                <a:ea typeface="Verdana"/>
                <a:cs typeface="Verdana"/>
                <a:sym typeface="Verdana"/>
              </a:rPr>
              <a:t>Background</a:t>
            </a:r>
            <a:endParaRPr lang="nl-BE" dirty="0"/>
          </a:p>
        </p:txBody>
      </p:sp>
      <p:sp>
        <p:nvSpPr>
          <p:cNvPr id="3" name="Content Placeholder 2"/>
          <p:cNvSpPr>
            <a:spLocks noGrp="1"/>
          </p:cNvSpPr>
          <p:nvPr>
            <p:ph idx="1"/>
          </p:nvPr>
        </p:nvSpPr>
        <p:spPr>
          <a:xfrm>
            <a:off x="628650" y="995795"/>
            <a:ext cx="7886700" cy="569531"/>
          </a:xfrm>
        </p:spPr>
        <p:txBody>
          <a:bodyPr/>
          <a:lstStyle/>
          <a:p>
            <a:r>
              <a:rPr lang="nl-BE" dirty="0"/>
              <a:t>Hoe kan je dit verkrijgen?</a:t>
            </a:r>
          </a:p>
        </p:txBody>
      </p:sp>
      <p:pic>
        <p:nvPicPr>
          <p:cNvPr id="5" name="Picture 4"/>
          <p:cNvPicPr>
            <a:picLocks noChangeAspect="1"/>
          </p:cNvPicPr>
          <p:nvPr/>
        </p:nvPicPr>
        <p:blipFill>
          <a:blip r:embed="rId3"/>
          <a:stretch>
            <a:fillRect/>
          </a:stretch>
        </p:blipFill>
        <p:spPr>
          <a:xfrm>
            <a:off x="1813142" y="1565326"/>
            <a:ext cx="5517715" cy="4701554"/>
          </a:xfrm>
          <a:prstGeom prst="rect">
            <a:avLst/>
          </a:prstGeom>
          <a:ln>
            <a:solidFill>
              <a:schemeClr val="tx1"/>
            </a:solidFill>
          </a:ln>
        </p:spPr>
      </p:pic>
    </p:spTree>
    <p:extLst>
      <p:ext uri="{BB962C8B-B14F-4D97-AF65-F5344CB8AC3E}">
        <p14:creationId xmlns:p14="http://schemas.microsoft.com/office/powerpoint/2010/main" val="3533117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latin typeface="Verdana"/>
                <a:ea typeface="Verdana"/>
                <a:cs typeface="Verdana"/>
                <a:sym typeface="Verdana"/>
              </a:rPr>
              <a:t>Background</a:t>
            </a:r>
            <a:endParaRPr lang="nl-BE" dirty="0"/>
          </a:p>
        </p:txBody>
      </p:sp>
      <p:sp>
        <p:nvSpPr>
          <p:cNvPr id="6" name="Shape 495"/>
          <p:cNvSpPr txBox="1"/>
          <p:nvPr/>
        </p:nvSpPr>
        <p:spPr>
          <a:xfrm>
            <a:off x="5277515" y="6049766"/>
            <a:ext cx="138133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cxnSp>
        <p:nvCxnSpPr>
          <p:cNvPr id="7" name="Shape 497"/>
          <p:cNvCxnSpPr>
            <a:stCxn id="6" idx="0"/>
            <a:endCxn id="24" idx="2"/>
          </p:cNvCxnSpPr>
          <p:nvPr/>
        </p:nvCxnSpPr>
        <p:spPr>
          <a:xfrm rot="5400000" flipH="1" flipV="1">
            <a:off x="5719315" y="5799132"/>
            <a:ext cx="499502" cy="1766"/>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8" name="Shape 498"/>
          <p:cNvCxnSpPr>
            <a:stCxn id="9" idx="0"/>
            <a:endCxn id="23" idx="2"/>
          </p:cNvCxnSpPr>
          <p:nvPr/>
        </p:nvCxnSpPr>
        <p:spPr>
          <a:xfrm rot="16200000" flipV="1">
            <a:off x="3841907" y="5799511"/>
            <a:ext cx="500422" cy="313"/>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9" name="Shape 500"/>
          <p:cNvSpPr txBox="1"/>
          <p:nvPr/>
        </p:nvSpPr>
        <p:spPr>
          <a:xfrm>
            <a:off x="3401293" y="6049879"/>
            <a:ext cx="1381961"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cxnSp>
        <p:nvCxnSpPr>
          <p:cNvPr id="10" name="Shape 501"/>
          <p:cNvCxnSpPr>
            <a:stCxn id="11" idx="0"/>
            <a:endCxn id="16" idx="2"/>
          </p:cNvCxnSpPr>
          <p:nvPr/>
        </p:nvCxnSpPr>
        <p:spPr>
          <a:xfrm rot="16200000" flipV="1">
            <a:off x="1963181" y="5798144"/>
            <a:ext cx="502527" cy="943"/>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11" name="Shape 502"/>
          <p:cNvSpPr txBox="1"/>
          <p:nvPr/>
        </p:nvSpPr>
        <p:spPr>
          <a:xfrm>
            <a:off x="1523934" y="6049879"/>
            <a:ext cx="1381961"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a:t>
            </a:r>
          </a:p>
        </p:txBody>
      </p:sp>
      <p:sp>
        <p:nvSpPr>
          <p:cNvPr id="12" name="Shape 503"/>
          <p:cNvSpPr txBox="1"/>
          <p:nvPr/>
        </p:nvSpPr>
        <p:spPr>
          <a:xfrm>
            <a:off x="7162245" y="4178512"/>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Webview</a:t>
            </a:r>
          </a:p>
        </p:txBody>
      </p:sp>
      <p:cxnSp>
        <p:nvCxnSpPr>
          <p:cNvPr id="13" name="Shape 504"/>
          <p:cNvCxnSpPr>
            <a:stCxn id="12" idx="0"/>
            <a:endCxn id="15" idx="2"/>
          </p:cNvCxnSpPr>
          <p:nvPr/>
        </p:nvCxnSpPr>
        <p:spPr>
          <a:xfrm rot="16200000" flipV="1">
            <a:off x="6575161" y="2900876"/>
            <a:ext cx="672424" cy="1882847"/>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14" name="Shape 506"/>
          <p:cNvSpPr txBox="1"/>
          <p:nvPr/>
        </p:nvSpPr>
        <p:spPr>
          <a:xfrm>
            <a:off x="6204552" y="2112663"/>
            <a:ext cx="1381102" cy="377004"/>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Node</a:t>
            </a:r>
          </a:p>
        </p:txBody>
      </p:sp>
      <p:sp>
        <p:nvSpPr>
          <p:cNvPr id="15" name="Shape 507"/>
          <p:cNvSpPr txBox="1"/>
          <p:nvPr/>
        </p:nvSpPr>
        <p:spPr>
          <a:xfrm>
            <a:off x="5279398" y="3157188"/>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Parent</a:t>
            </a:r>
          </a:p>
        </p:txBody>
      </p:sp>
      <p:sp>
        <p:nvSpPr>
          <p:cNvPr id="16" name="Shape 508"/>
          <p:cNvSpPr txBox="1"/>
          <p:nvPr/>
        </p:nvSpPr>
        <p:spPr>
          <a:xfrm>
            <a:off x="1523934" y="5198452"/>
            <a:ext cx="1380076"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Control</a:t>
            </a:r>
          </a:p>
        </p:txBody>
      </p:sp>
      <p:sp>
        <p:nvSpPr>
          <p:cNvPr id="17" name="Shape 509"/>
          <p:cNvSpPr txBox="1"/>
          <p:nvPr/>
        </p:nvSpPr>
        <p:spPr>
          <a:xfrm>
            <a:off x="3402038" y="4178512"/>
            <a:ext cx="1381102" cy="348900"/>
          </a:xfrm>
          <a:prstGeom prst="rect">
            <a:avLst/>
          </a:prstGeom>
          <a:solidFill>
            <a:schemeClr val="accent6">
              <a:lumMod val="20000"/>
              <a:lumOff val="80000"/>
            </a:schemeClr>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Region</a:t>
            </a:r>
          </a:p>
        </p:txBody>
      </p:sp>
      <p:cxnSp>
        <p:nvCxnSpPr>
          <p:cNvPr id="18" name="Shape 510"/>
          <p:cNvCxnSpPr>
            <a:stCxn id="28" idx="0"/>
            <a:endCxn id="14" idx="2"/>
          </p:cNvCxnSpPr>
          <p:nvPr/>
        </p:nvCxnSpPr>
        <p:spPr>
          <a:xfrm rot="16200000" flipV="1">
            <a:off x="7038925" y="2345845"/>
            <a:ext cx="670050" cy="957693"/>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19" name="Shape 511"/>
          <p:cNvCxnSpPr>
            <a:stCxn id="15" idx="0"/>
            <a:endCxn id="14" idx="2"/>
          </p:cNvCxnSpPr>
          <p:nvPr/>
        </p:nvCxnSpPr>
        <p:spPr>
          <a:xfrm rot="5400000" flipH="1" flipV="1">
            <a:off x="6098766" y="2360851"/>
            <a:ext cx="667521" cy="925154"/>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20" name="Shape 512"/>
          <p:cNvSpPr txBox="1"/>
          <p:nvPr/>
        </p:nvSpPr>
        <p:spPr>
          <a:xfrm>
            <a:off x="5282716" y="4178512"/>
            <a:ext cx="137880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Group</a:t>
            </a:r>
          </a:p>
        </p:txBody>
      </p:sp>
      <p:cxnSp>
        <p:nvCxnSpPr>
          <p:cNvPr id="21" name="Shape 513"/>
          <p:cNvCxnSpPr>
            <a:stCxn id="17" idx="0"/>
            <a:endCxn id="15" idx="2"/>
          </p:cNvCxnSpPr>
          <p:nvPr/>
        </p:nvCxnSpPr>
        <p:spPr>
          <a:xfrm rot="5400000" flipH="1" flipV="1">
            <a:off x="4695057" y="2903620"/>
            <a:ext cx="672424" cy="1877360"/>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22" name="Shape 514"/>
          <p:cNvCxnSpPr>
            <a:stCxn id="20" idx="0"/>
            <a:endCxn id="15" idx="2"/>
          </p:cNvCxnSpPr>
          <p:nvPr/>
        </p:nvCxnSpPr>
        <p:spPr>
          <a:xfrm rot="16200000" flipV="1">
            <a:off x="5634822" y="3841215"/>
            <a:ext cx="672424" cy="2170"/>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23" name="Shape 515"/>
          <p:cNvSpPr txBox="1"/>
          <p:nvPr/>
        </p:nvSpPr>
        <p:spPr>
          <a:xfrm>
            <a:off x="3401293" y="5200557"/>
            <a:ext cx="138133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Pane</a:t>
            </a:r>
          </a:p>
        </p:txBody>
      </p:sp>
      <p:sp>
        <p:nvSpPr>
          <p:cNvPr id="24" name="Shape 516"/>
          <p:cNvSpPr txBox="1"/>
          <p:nvPr/>
        </p:nvSpPr>
        <p:spPr>
          <a:xfrm>
            <a:off x="5281047" y="5201364"/>
            <a:ext cx="1377803"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panose="020B0609020204030204" pitchFamily="49" charset="0"/>
                <a:sym typeface="Arial"/>
              </a:rPr>
              <a:t>Chart</a:t>
            </a:r>
          </a:p>
        </p:txBody>
      </p:sp>
      <p:cxnSp>
        <p:nvCxnSpPr>
          <p:cNvPr id="25" name="Shape 517"/>
          <p:cNvCxnSpPr>
            <a:stCxn id="16" idx="0"/>
            <a:endCxn id="17" idx="2"/>
          </p:cNvCxnSpPr>
          <p:nvPr/>
        </p:nvCxnSpPr>
        <p:spPr>
          <a:xfrm rot="5400000" flipH="1" flipV="1">
            <a:off x="2817760" y="3923624"/>
            <a:ext cx="671040" cy="1878617"/>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26" name="Shape 518"/>
          <p:cNvCxnSpPr>
            <a:stCxn id="23" idx="0"/>
            <a:endCxn id="17" idx="2"/>
          </p:cNvCxnSpPr>
          <p:nvPr/>
        </p:nvCxnSpPr>
        <p:spPr>
          <a:xfrm rot="5400000" flipH="1" flipV="1">
            <a:off x="3755703" y="4863671"/>
            <a:ext cx="673145" cy="628"/>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27" name="Shape 519"/>
          <p:cNvCxnSpPr>
            <a:stCxn id="24" idx="0"/>
            <a:endCxn id="17" idx="2"/>
          </p:cNvCxnSpPr>
          <p:nvPr/>
        </p:nvCxnSpPr>
        <p:spPr>
          <a:xfrm rot="16200000" flipV="1">
            <a:off x="4694293" y="3925708"/>
            <a:ext cx="673952" cy="1877360"/>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28" name="Shape 520"/>
          <p:cNvSpPr txBox="1"/>
          <p:nvPr/>
        </p:nvSpPr>
        <p:spPr>
          <a:xfrm>
            <a:off x="7162245" y="3159717"/>
            <a:ext cx="1381102" cy="348900"/>
          </a:xfrm>
          <a:prstGeom prst="rect">
            <a:avLst/>
          </a:prstGeom>
          <a:no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panose="020B0609020204030204" pitchFamily="49" charset="0"/>
                <a:sym typeface="Arial"/>
              </a:rPr>
              <a:t>Canvas</a:t>
            </a:r>
          </a:p>
        </p:txBody>
      </p:sp>
      <p:sp>
        <p:nvSpPr>
          <p:cNvPr id="29" name="Isosceles Triangle 28"/>
          <p:cNvSpPr/>
          <p:nvPr/>
        </p:nvSpPr>
        <p:spPr>
          <a:xfrm>
            <a:off x="5860969" y="3510796"/>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Isosceles Triangle 29"/>
          <p:cNvSpPr/>
          <p:nvPr/>
        </p:nvSpPr>
        <p:spPr>
          <a:xfrm>
            <a:off x="5860969" y="5573631"/>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Isosceles Triangle 30"/>
          <p:cNvSpPr/>
          <p:nvPr/>
        </p:nvSpPr>
        <p:spPr>
          <a:xfrm>
            <a:off x="3983610" y="5554657"/>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Isosceles Triangle 31"/>
          <p:cNvSpPr/>
          <p:nvPr/>
        </p:nvSpPr>
        <p:spPr>
          <a:xfrm>
            <a:off x="2105308" y="5545367"/>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Shape 516"/>
          <p:cNvSpPr txBox="1"/>
          <p:nvPr/>
        </p:nvSpPr>
        <p:spPr>
          <a:xfrm>
            <a:off x="7162245" y="5196467"/>
            <a:ext cx="1377803"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sp>
        <p:nvSpPr>
          <p:cNvPr id="34" name="Shape 495"/>
          <p:cNvSpPr txBox="1"/>
          <p:nvPr/>
        </p:nvSpPr>
        <p:spPr>
          <a:xfrm>
            <a:off x="7153111" y="6044869"/>
            <a:ext cx="138133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cxnSp>
        <p:nvCxnSpPr>
          <p:cNvPr id="35" name="Straight Connector 34"/>
          <p:cNvCxnSpPr>
            <a:stCxn id="34" idx="0"/>
            <a:endCxn id="36" idx="0"/>
          </p:cNvCxnSpPr>
          <p:nvPr/>
        </p:nvCxnSpPr>
        <p:spPr>
          <a:xfrm flipH="1" flipV="1">
            <a:off x="7843778" y="5568734"/>
            <a:ext cx="1" cy="476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7736565" y="5568734"/>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7" name="Shape 519"/>
          <p:cNvCxnSpPr>
            <a:stCxn id="33" idx="0"/>
            <a:endCxn id="17" idx="2"/>
          </p:cNvCxnSpPr>
          <p:nvPr/>
        </p:nvCxnSpPr>
        <p:spPr>
          <a:xfrm rot="16200000" flipV="1">
            <a:off x="5637341" y="2982661"/>
            <a:ext cx="669055" cy="3758558"/>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38" name="Isosceles Triangle 37"/>
          <p:cNvSpPr/>
          <p:nvPr/>
        </p:nvSpPr>
        <p:spPr>
          <a:xfrm>
            <a:off x="3985377" y="4533331"/>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Shape 520"/>
          <p:cNvSpPr txBox="1"/>
          <p:nvPr/>
        </p:nvSpPr>
        <p:spPr>
          <a:xfrm>
            <a:off x="3393016" y="3157188"/>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a:t>
            </a:r>
          </a:p>
        </p:txBody>
      </p:sp>
      <p:cxnSp>
        <p:nvCxnSpPr>
          <p:cNvPr id="40" name="Shape 511"/>
          <p:cNvCxnSpPr>
            <a:stCxn id="39" idx="0"/>
            <a:endCxn id="14" idx="2"/>
          </p:cNvCxnSpPr>
          <p:nvPr/>
        </p:nvCxnSpPr>
        <p:spPr>
          <a:xfrm rot="5400000" flipH="1" flipV="1">
            <a:off x="5155575" y="1417660"/>
            <a:ext cx="667521" cy="2811536"/>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41" name="Isosceles Triangle 40"/>
          <p:cNvSpPr/>
          <p:nvPr/>
        </p:nvSpPr>
        <p:spPr>
          <a:xfrm>
            <a:off x="6787889" y="2493562"/>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Shape 509"/>
          <p:cNvSpPr txBox="1"/>
          <p:nvPr/>
        </p:nvSpPr>
        <p:spPr>
          <a:xfrm>
            <a:off x="965096" y="3501536"/>
            <a:ext cx="1487028" cy="348900"/>
          </a:xfrm>
          <a:prstGeom prst="rect">
            <a:avLst/>
          </a:prstGeom>
          <a:solidFill>
            <a:schemeClr val="accent6">
              <a:lumMod val="20000"/>
              <a:lumOff val="80000"/>
            </a:schemeClr>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Background</a:t>
            </a:r>
          </a:p>
        </p:txBody>
      </p:sp>
      <p:sp>
        <p:nvSpPr>
          <p:cNvPr id="44" name="Shape 509"/>
          <p:cNvSpPr txBox="1"/>
          <p:nvPr/>
        </p:nvSpPr>
        <p:spPr>
          <a:xfrm>
            <a:off x="1523934" y="2217423"/>
            <a:ext cx="2093923" cy="348900"/>
          </a:xfrm>
          <a:prstGeom prst="rect">
            <a:avLst/>
          </a:prstGeom>
          <a:solidFill>
            <a:schemeClr val="accent6">
              <a:lumMod val="20000"/>
              <a:lumOff val="80000"/>
            </a:schemeClr>
          </a:solidFill>
          <a:ln w="25400" cap="flat" cmpd="sng">
            <a:solidFill>
              <a:schemeClr val="tx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err="1">
                <a:solidFill>
                  <a:schemeClr val="tx1"/>
                </a:solidFill>
                <a:latin typeface="Consolas"/>
                <a:ea typeface="Consolas"/>
                <a:cs typeface="Consolas"/>
                <a:sym typeface="Consolas"/>
              </a:rPr>
              <a:t>BackgroundFill</a:t>
            </a:r>
            <a:endParaRPr lang="en-US" sz="1800" dirty="0">
              <a:solidFill>
                <a:schemeClr val="tx1"/>
              </a:solidFill>
              <a:latin typeface="Consolas"/>
              <a:ea typeface="Consolas"/>
              <a:cs typeface="Consolas"/>
              <a:sym typeface="Consolas"/>
            </a:endParaRPr>
          </a:p>
        </p:txBody>
      </p:sp>
      <p:sp>
        <p:nvSpPr>
          <p:cNvPr id="45" name="Shape 509"/>
          <p:cNvSpPr txBox="1"/>
          <p:nvPr/>
        </p:nvSpPr>
        <p:spPr>
          <a:xfrm>
            <a:off x="358201" y="1711694"/>
            <a:ext cx="2093923" cy="348900"/>
          </a:xfrm>
          <a:prstGeom prst="rect">
            <a:avLst/>
          </a:prstGeom>
          <a:solidFill>
            <a:schemeClr val="accent6">
              <a:lumMod val="20000"/>
              <a:lumOff val="80000"/>
            </a:schemeClr>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err="1">
                <a:solidFill>
                  <a:schemeClr val="dk1"/>
                </a:solidFill>
                <a:latin typeface="Consolas"/>
                <a:ea typeface="Consolas"/>
                <a:cs typeface="Consolas"/>
                <a:sym typeface="Consolas"/>
              </a:rPr>
              <a:t>BackgroundImage</a:t>
            </a:r>
            <a:endParaRPr lang="en-US" sz="1800" dirty="0">
              <a:solidFill>
                <a:schemeClr val="dk1"/>
              </a:solidFill>
              <a:latin typeface="Consolas"/>
              <a:ea typeface="Consolas"/>
              <a:cs typeface="Consolas"/>
              <a:sym typeface="Consolas"/>
            </a:endParaRPr>
          </a:p>
        </p:txBody>
      </p:sp>
      <p:cxnSp>
        <p:nvCxnSpPr>
          <p:cNvPr id="46" name="Shape 511"/>
          <p:cNvCxnSpPr>
            <a:stCxn id="43" idx="0"/>
            <a:endCxn id="44" idx="2"/>
          </p:cNvCxnSpPr>
          <p:nvPr/>
        </p:nvCxnSpPr>
        <p:spPr>
          <a:xfrm rot="5400000" flipH="1" flipV="1">
            <a:off x="1672147" y="2602787"/>
            <a:ext cx="935213" cy="862286"/>
          </a:xfrm>
          <a:prstGeom prst="bentConnector3">
            <a:avLst>
              <a:gd name="adj1" fmla="val 50000"/>
            </a:avLst>
          </a:prstGeom>
          <a:noFill/>
          <a:ln w="19050" cap="flat" cmpd="sng">
            <a:solidFill>
              <a:schemeClr val="tx1"/>
            </a:solidFill>
            <a:prstDash val="solid"/>
            <a:round/>
            <a:headEnd type="none" w="med" len="med"/>
            <a:tailEnd type="none" w="lg" len="lg"/>
          </a:ln>
        </p:spPr>
      </p:cxnSp>
      <p:cxnSp>
        <p:nvCxnSpPr>
          <p:cNvPr id="49" name="Shape 511"/>
          <p:cNvCxnSpPr>
            <a:stCxn id="43" idx="0"/>
            <a:endCxn id="45" idx="2"/>
          </p:cNvCxnSpPr>
          <p:nvPr/>
        </p:nvCxnSpPr>
        <p:spPr>
          <a:xfrm rot="16200000" flipV="1">
            <a:off x="836416" y="2629341"/>
            <a:ext cx="1440942" cy="303447"/>
          </a:xfrm>
          <a:prstGeom prst="bentConnector3">
            <a:avLst>
              <a:gd name="adj1" fmla="val 32791"/>
            </a:avLst>
          </a:prstGeom>
          <a:noFill/>
          <a:ln w="19050" cap="flat" cmpd="sng">
            <a:solidFill>
              <a:schemeClr val="dk1"/>
            </a:solidFill>
            <a:prstDash val="solid"/>
            <a:round/>
            <a:headEnd type="none" w="med" len="med"/>
            <a:tailEnd type="none" w="lg" len="lg"/>
          </a:ln>
        </p:spPr>
      </p:cxnSp>
      <p:cxnSp>
        <p:nvCxnSpPr>
          <p:cNvPr id="53" name="Shape 511"/>
          <p:cNvCxnSpPr>
            <a:stCxn id="43" idx="2"/>
            <a:endCxn id="17" idx="1"/>
          </p:cNvCxnSpPr>
          <p:nvPr/>
        </p:nvCxnSpPr>
        <p:spPr>
          <a:xfrm rot="16200000" flipH="1">
            <a:off x="2304061" y="3254985"/>
            <a:ext cx="502526" cy="1693428"/>
          </a:xfrm>
          <a:prstGeom prst="bentConnector2">
            <a:avLst/>
          </a:prstGeom>
          <a:noFill/>
          <a:ln w="19050" cap="flat" cmpd="sng">
            <a:solidFill>
              <a:schemeClr val="dk1"/>
            </a:solidFill>
            <a:prstDash val="solid"/>
            <a:round/>
            <a:headEnd type="none" w="med" len="med"/>
            <a:tailEnd type="none" w="lg" len="lg"/>
          </a:ln>
        </p:spPr>
      </p:cxnSp>
      <p:sp>
        <p:nvSpPr>
          <p:cNvPr id="54" name="TextBox 53"/>
          <p:cNvSpPr txBox="1"/>
          <p:nvPr/>
        </p:nvSpPr>
        <p:spPr>
          <a:xfrm>
            <a:off x="1699323" y="3835815"/>
            <a:ext cx="582211" cy="307777"/>
          </a:xfrm>
          <a:prstGeom prst="rect">
            <a:avLst/>
          </a:prstGeom>
          <a:noFill/>
        </p:spPr>
        <p:txBody>
          <a:bodyPr wrap="none" rtlCol="0">
            <a:spAutoFit/>
          </a:bodyPr>
          <a:lstStyle/>
          <a:p>
            <a:r>
              <a:rPr lang="nl-BE" dirty="0">
                <a:latin typeface="Consolas" panose="020B0609020204030204" pitchFamily="49" charset="0"/>
              </a:rPr>
              <a:t>0..1</a:t>
            </a:r>
          </a:p>
        </p:txBody>
      </p:sp>
      <p:sp>
        <p:nvSpPr>
          <p:cNvPr id="57" name="TextBox 56"/>
          <p:cNvSpPr txBox="1"/>
          <p:nvPr/>
        </p:nvSpPr>
        <p:spPr>
          <a:xfrm>
            <a:off x="2543663" y="2553978"/>
            <a:ext cx="582211" cy="307777"/>
          </a:xfrm>
          <a:prstGeom prst="rect">
            <a:avLst/>
          </a:prstGeom>
          <a:noFill/>
          <a:ln>
            <a:noFill/>
          </a:ln>
        </p:spPr>
        <p:txBody>
          <a:bodyPr wrap="none" rtlCol="0">
            <a:spAutoFit/>
          </a:bodyPr>
          <a:lstStyle/>
          <a:p>
            <a:r>
              <a:rPr lang="nl-BE" dirty="0">
                <a:solidFill>
                  <a:schemeClr val="tx1"/>
                </a:solidFill>
                <a:latin typeface="Consolas" panose="020B0609020204030204" pitchFamily="49" charset="0"/>
              </a:rPr>
              <a:t>0..*</a:t>
            </a:r>
          </a:p>
        </p:txBody>
      </p:sp>
      <p:sp>
        <p:nvSpPr>
          <p:cNvPr id="58" name="TextBox 57"/>
          <p:cNvSpPr txBox="1"/>
          <p:nvPr/>
        </p:nvSpPr>
        <p:spPr>
          <a:xfrm>
            <a:off x="882337" y="2053284"/>
            <a:ext cx="582211" cy="307777"/>
          </a:xfrm>
          <a:prstGeom prst="rect">
            <a:avLst/>
          </a:prstGeom>
          <a:noFill/>
        </p:spPr>
        <p:txBody>
          <a:bodyPr wrap="none" rtlCol="0">
            <a:spAutoFit/>
          </a:bodyPr>
          <a:lstStyle/>
          <a:p>
            <a:r>
              <a:rPr lang="nl-BE" dirty="0">
                <a:latin typeface="Consolas" panose="020B0609020204030204" pitchFamily="49" charset="0"/>
              </a:rPr>
              <a:t>0..*</a:t>
            </a:r>
          </a:p>
        </p:txBody>
      </p:sp>
      <p:sp>
        <p:nvSpPr>
          <p:cNvPr id="55" name="Diamond 54"/>
          <p:cNvSpPr/>
          <p:nvPr/>
        </p:nvSpPr>
        <p:spPr>
          <a:xfrm>
            <a:off x="3200400" y="4269782"/>
            <a:ext cx="192616" cy="170463"/>
          </a:xfrm>
          <a:prstGeom prst="diamon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0" name="Diamond 59"/>
          <p:cNvSpPr/>
          <p:nvPr/>
        </p:nvSpPr>
        <p:spPr>
          <a:xfrm rot="5400000">
            <a:off x="1613160" y="3325081"/>
            <a:ext cx="178420" cy="159869"/>
          </a:xfrm>
          <a:prstGeom prst="diamon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Shape 831"/>
          <p:cNvSpPr txBox="1"/>
          <p:nvPr/>
        </p:nvSpPr>
        <p:spPr>
          <a:xfrm>
            <a:off x="177551" y="4622960"/>
            <a:ext cx="1521772" cy="735901"/>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400" dirty="0" err="1">
                <a:solidFill>
                  <a:schemeClr val="dk1"/>
                </a:solidFill>
                <a:latin typeface="Arial"/>
                <a:ea typeface="Arial"/>
                <a:cs typeface="Arial"/>
                <a:sym typeface="Arial"/>
              </a:rPr>
              <a:t>Een</a:t>
            </a:r>
            <a:r>
              <a:rPr lang="en-US" sz="1400" dirty="0">
                <a:solidFill>
                  <a:schemeClr val="dk1"/>
                </a:solidFill>
                <a:latin typeface="Arial"/>
                <a:ea typeface="Arial"/>
                <a:cs typeface="Arial"/>
                <a:sym typeface="Arial"/>
              </a:rPr>
              <a:t> </a:t>
            </a:r>
            <a:r>
              <a:rPr lang="en-US" sz="1400" b="1" dirty="0">
                <a:solidFill>
                  <a:schemeClr val="dk1"/>
                </a:solidFill>
                <a:latin typeface="Consolas" panose="020B0609020204030204" pitchFamily="49" charset="0"/>
                <a:sym typeface="Arial"/>
              </a:rPr>
              <a:t>Region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kan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een</a:t>
            </a:r>
            <a:r>
              <a:rPr lang="en-US" sz="1400" dirty="0">
                <a:solidFill>
                  <a:schemeClr val="dk1"/>
                </a:solidFill>
                <a:latin typeface="Arial"/>
                <a:ea typeface="Arial"/>
                <a:cs typeface="Arial"/>
                <a:sym typeface="Arial"/>
              </a:rPr>
              <a:t> </a:t>
            </a:r>
            <a:r>
              <a:rPr lang="en-US" sz="1400" b="1" dirty="0">
                <a:solidFill>
                  <a:schemeClr val="dk1"/>
                </a:solidFill>
                <a:latin typeface="Consolas" panose="020B0609020204030204" pitchFamily="49" charset="0"/>
                <a:sym typeface="Arial"/>
              </a:rPr>
              <a:t>Background</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hebben</a:t>
            </a:r>
            <a:endParaRPr lang="en-US" sz="1400" dirty="0">
              <a:solidFill>
                <a:schemeClr val="dk1"/>
              </a:solidFill>
              <a:latin typeface="Arial"/>
              <a:ea typeface="Arial"/>
              <a:cs typeface="Arial"/>
              <a:sym typeface="Arial"/>
            </a:endParaRPr>
          </a:p>
        </p:txBody>
      </p:sp>
      <p:cxnSp>
        <p:nvCxnSpPr>
          <p:cNvPr id="62" name="Shape 832"/>
          <p:cNvCxnSpPr>
            <a:stCxn id="61" idx="3"/>
          </p:cNvCxnSpPr>
          <p:nvPr/>
        </p:nvCxnSpPr>
        <p:spPr>
          <a:xfrm flipV="1">
            <a:off x="1699323" y="4556396"/>
            <a:ext cx="1558598" cy="434515"/>
          </a:xfrm>
          <a:prstGeom prst="straightConnector1">
            <a:avLst/>
          </a:prstGeom>
          <a:noFill/>
          <a:ln w="25400" cap="flat" cmpd="sng">
            <a:solidFill>
              <a:schemeClr val="accent1"/>
            </a:solidFill>
            <a:prstDash val="solid"/>
            <a:round/>
            <a:headEnd type="none" w="med" len="med"/>
            <a:tailEnd type="stealth" w="lg" len="lg"/>
          </a:ln>
        </p:spPr>
      </p:cxnSp>
      <p:sp>
        <p:nvSpPr>
          <p:cNvPr id="65" name="Shape 831"/>
          <p:cNvSpPr txBox="1"/>
          <p:nvPr/>
        </p:nvSpPr>
        <p:spPr>
          <a:xfrm>
            <a:off x="3401293" y="851597"/>
            <a:ext cx="3115744" cy="760644"/>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lvl="0">
              <a:buSzPct val="25000"/>
            </a:pPr>
            <a:r>
              <a:rPr lang="en-US" sz="1400" dirty="0" err="1">
                <a:solidFill>
                  <a:schemeClr val="dk1"/>
                </a:solidFill>
                <a:latin typeface="Arial"/>
                <a:ea typeface="Arial"/>
                <a:cs typeface="Arial"/>
                <a:sym typeface="Arial"/>
              </a:rPr>
              <a:t>Een</a:t>
            </a:r>
            <a:r>
              <a:rPr lang="en-US" dirty="0">
                <a:solidFill>
                  <a:schemeClr val="dk1"/>
                </a:solidFill>
              </a:rPr>
              <a:t> </a:t>
            </a:r>
            <a:r>
              <a:rPr lang="en-US" b="1" dirty="0">
                <a:solidFill>
                  <a:schemeClr val="dk1"/>
                </a:solidFill>
                <a:latin typeface="Consolas" panose="020B0609020204030204" pitchFamily="49" charset="0"/>
              </a:rPr>
              <a:t>Background</a:t>
            </a:r>
            <a:r>
              <a:rPr lang="en-US" dirty="0">
                <a:solidFill>
                  <a:schemeClr val="dk1"/>
                </a:solidFill>
              </a:rPr>
              <a:t> </a:t>
            </a:r>
            <a:r>
              <a:rPr lang="en-US" dirty="0" err="1">
                <a:solidFill>
                  <a:schemeClr val="dk1"/>
                </a:solidFill>
              </a:rPr>
              <a:t>bestaat</a:t>
            </a:r>
            <a:r>
              <a:rPr lang="en-US" dirty="0">
                <a:solidFill>
                  <a:schemeClr val="dk1"/>
                </a:solidFill>
              </a:rPr>
              <a:t> </a:t>
            </a:r>
            <a:r>
              <a:rPr lang="en-US" dirty="0" err="1">
                <a:solidFill>
                  <a:schemeClr val="dk1"/>
                </a:solidFill>
              </a:rPr>
              <a:t>uit</a:t>
            </a:r>
            <a:r>
              <a:rPr lang="en-US" dirty="0">
                <a:solidFill>
                  <a:schemeClr val="dk1"/>
                </a:solidFill>
              </a:rPr>
              <a:t> </a:t>
            </a:r>
            <a:r>
              <a:rPr lang="en-US" dirty="0" err="1">
                <a:solidFill>
                  <a:schemeClr val="dk1"/>
                </a:solidFill>
              </a:rPr>
              <a:t>nul</a:t>
            </a:r>
            <a:r>
              <a:rPr lang="en-US" dirty="0">
                <a:solidFill>
                  <a:schemeClr val="dk1"/>
                </a:solidFill>
              </a:rPr>
              <a:t> of </a:t>
            </a:r>
            <a:r>
              <a:rPr lang="en-US" dirty="0" err="1">
                <a:solidFill>
                  <a:schemeClr val="dk1"/>
                </a:solidFill>
              </a:rPr>
              <a:t>meerdere</a:t>
            </a:r>
            <a:r>
              <a:rPr lang="en-US" dirty="0">
                <a:solidFill>
                  <a:schemeClr val="dk1"/>
                </a:solidFill>
              </a:rPr>
              <a:t> </a:t>
            </a:r>
            <a:r>
              <a:rPr lang="en-US" b="1" dirty="0" err="1">
                <a:solidFill>
                  <a:schemeClr val="dk1"/>
                </a:solidFill>
                <a:latin typeface="Consolas" panose="020B0609020204030204" pitchFamily="49" charset="0"/>
              </a:rPr>
              <a:t>BackgroundFill</a:t>
            </a:r>
            <a:r>
              <a:rPr lang="en-US" dirty="0" err="1">
                <a:solidFill>
                  <a:schemeClr val="dk1"/>
                </a:solidFill>
              </a:rPr>
              <a:t>s</a:t>
            </a:r>
            <a:r>
              <a:rPr lang="en-US" dirty="0">
                <a:solidFill>
                  <a:schemeClr val="dk1"/>
                </a:solidFill>
              </a:rPr>
              <a:t> </a:t>
            </a:r>
            <a:r>
              <a:rPr lang="en-US" dirty="0" err="1">
                <a:solidFill>
                  <a:schemeClr val="dk1"/>
                </a:solidFill>
              </a:rPr>
              <a:t>en</a:t>
            </a:r>
            <a:r>
              <a:rPr lang="en-US" dirty="0">
                <a:solidFill>
                  <a:schemeClr val="dk1"/>
                </a:solidFill>
              </a:rPr>
              <a:t>/of </a:t>
            </a:r>
            <a:r>
              <a:rPr lang="en-US" dirty="0" err="1">
                <a:solidFill>
                  <a:schemeClr val="dk1"/>
                </a:solidFill>
              </a:rPr>
              <a:t>nul</a:t>
            </a:r>
            <a:r>
              <a:rPr lang="en-US" dirty="0">
                <a:solidFill>
                  <a:schemeClr val="dk1"/>
                </a:solidFill>
              </a:rPr>
              <a:t> of </a:t>
            </a:r>
            <a:r>
              <a:rPr lang="en-US" dirty="0" err="1">
                <a:solidFill>
                  <a:schemeClr val="dk1"/>
                </a:solidFill>
              </a:rPr>
              <a:t>meerdere</a:t>
            </a:r>
            <a:r>
              <a:rPr lang="en-US" dirty="0">
                <a:solidFill>
                  <a:schemeClr val="dk1"/>
                </a:solidFill>
              </a:rPr>
              <a:t> </a:t>
            </a:r>
            <a:r>
              <a:rPr lang="en-US" b="1" dirty="0" err="1">
                <a:solidFill>
                  <a:schemeClr val="dk1"/>
                </a:solidFill>
                <a:latin typeface="Consolas" panose="020B0609020204030204" pitchFamily="49" charset="0"/>
              </a:rPr>
              <a:t>BackgroundImage</a:t>
            </a:r>
            <a:r>
              <a:rPr lang="en-US" dirty="0" err="1">
                <a:solidFill>
                  <a:schemeClr val="dk1"/>
                </a:solidFill>
              </a:rPr>
              <a:t>s</a:t>
            </a:r>
            <a:endParaRPr lang="en-US" sz="1400" dirty="0">
              <a:solidFill>
                <a:schemeClr val="dk1"/>
              </a:solidFill>
              <a:latin typeface="Arial"/>
              <a:ea typeface="Arial"/>
              <a:cs typeface="Arial"/>
              <a:sym typeface="Arial"/>
            </a:endParaRPr>
          </a:p>
        </p:txBody>
      </p:sp>
      <p:cxnSp>
        <p:nvCxnSpPr>
          <p:cNvPr id="70" name="Shape 832"/>
          <p:cNvCxnSpPr>
            <a:stCxn id="65" idx="1"/>
          </p:cNvCxnSpPr>
          <p:nvPr/>
        </p:nvCxnSpPr>
        <p:spPr>
          <a:xfrm flipH="1">
            <a:off x="2570897" y="1231919"/>
            <a:ext cx="830396" cy="380322"/>
          </a:xfrm>
          <a:prstGeom prst="straightConnector1">
            <a:avLst/>
          </a:prstGeom>
          <a:noFill/>
          <a:ln w="25400" cap="flat" cmpd="sng">
            <a:solidFill>
              <a:schemeClr val="accent1"/>
            </a:solidFill>
            <a:prstDash val="solid"/>
            <a:round/>
            <a:headEnd type="none" w="med" len="med"/>
            <a:tailEnd type="stealth" w="lg" len="lg"/>
          </a:ln>
        </p:spPr>
      </p:cxnSp>
      <p:cxnSp>
        <p:nvCxnSpPr>
          <p:cNvPr id="79" name="Shape 832"/>
          <p:cNvCxnSpPr>
            <a:stCxn id="65" idx="1"/>
          </p:cNvCxnSpPr>
          <p:nvPr/>
        </p:nvCxnSpPr>
        <p:spPr>
          <a:xfrm flipH="1">
            <a:off x="3125874" y="1231919"/>
            <a:ext cx="275419" cy="821365"/>
          </a:xfrm>
          <a:prstGeom prst="straightConnector1">
            <a:avLst/>
          </a:prstGeom>
          <a:noFill/>
          <a:ln w="25400" cap="flat" cmpd="sng">
            <a:solidFill>
              <a:schemeClr val="accent1"/>
            </a:solidFill>
            <a:prstDash val="solid"/>
            <a:round/>
            <a:headEnd type="none" w="med" len="med"/>
            <a:tailEnd type="stealth" w="lg" len="lg"/>
          </a:ln>
        </p:spPr>
      </p:cxnSp>
    </p:spTree>
    <p:extLst>
      <p:ext uri="{BB962C8B-B14F-4D97-AF65-F5344CB8AC3E}">
        <p14:creationId xmlns:p14="http://schemas.microsoft.com/office/powerpoint/2010/main" val="3541528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dk1"/>
                </a:solidFill>
                <a:latin typeface="Verdana"/>
                <a:ea typeface="Verdana"/>
                <a:cs typeface="Verdana"/>
                <a:sym typeface="Verdana"/>
              </a:rPr>
              <a:t>BackgroundFill</a:t>
            </a:r>
            <a:endParaRPr lang="nl-BE" dirty="0"/>
          </a:p>
        </p:txBody>
      </p:sp>
      <p:sp>
        <p:nvSpPr>
          <p:cNvPr id="4" name="Content Placeholder 3"/>
          <p:cNvSpPr>
            <a:spLocks noGrp="1"/>
          </p:cNvSpPr>
          <p:nvPr>
            <p:ph idx="1"/>
          </p:nvPr>
        </p:nvSpPr>
        <p:spPr>
          <a:xfrm>
            <a:off x="628650" y="980296"/>
            <a:ext cx="5764401" cy="1850830"/>
          </a:xfrm>
        </p:spPr>
        <p:txBody>
          <a:bodyPr/>
          <a:lstStyle/>
          <a:p>
            <a:r>
              <a:rPr lang="nl-BE" dirty="0"/>
              <a:t>Opvullen in een soort van </a:t>
            </a:r>
            <a:r>
              <a:rPr lang="nl-BE" b="1" dirty="0">
                <a:solidFill>
                  <a:schemeClr val="accent3">
                    <a:lumMod val="75000"/>
                  </a:schemeClr>
                </a:solidFill>
                <a:latin typeface="Consolas" panose="020B0609020204030204" pitchFamily="49" charset="0"/>
              </a:rPr>
              <a:t>Paint</a:t>
            </a:r>
            <a:r>
              <a:rPr lang="nl-BE" dirty="0"/>
              <a:t> (zie voorbeelden </a:t>
            </a:r>
            <a:r>
              <a:rPr lang="nl-BE" b="1" dirty="0" err="1">
                <a:latin typeface="Consolas" panose="020B0609020204030204" pitchFamily="49" charset="0"/>
              </a:rPr>
              <a:t>GraphicsContext.setFill</a:t>
            </a:r>
            <a:r>
              <a:rPr lang="nl-BE" dirty="0"/>
              <a:t>)</a:t>
            </a:r>
          </a:p>
          <a:p>
            <a:r>
              <a:rPr lang="nl-BE" dirty="0"/>
              <a:t>Opvulling kan een kleur zijn</a:t>
            </a:r>
          </a:p>
        </p:txBody>
      </p:sp>
      <p:pic>
        <p:nvPicPr>
          <p:cNvPr id="6" name="Picture 5"/>
          <p:cNvPicPr>
            <a:picLocks noChangeAspect="1"/>
          </p:cNvPicPr>
          <p:nvPr/>
        </p:nvPicPr>
        <p:blipFill>
          <a:blip r:embed="rId3"/>
          <a:stretch>
            <a:fillRect/>
          </a:stretch>
        </p:blipFill>
        <p:spPr>
          <a:xfrm>
            <a:off x="6648772" y="214999"/>
            <a:ext cx="2286319" cy="1952898"/>
          </a:xfrm>
          <a:prstGeom prst="rect">
            <a:avLst/>
          </a:prstGeom>
          <a:ln>
            <a:solidFill>
              <a:schemeClr val="tx1"/>
            </a:solidFill>
          </a:ln>
        </p:spPr>
      </p:pic>
      <p:sp>
        <p:nvSpPr>
          <p:cNvPr id="8" name="Rectangle 1"/>
          <p:cNvSpPr>
            <a:spLocks noChangeArrowheads="1"/>
          </p:cNvSpPr>
          <p:nvPr/>
        </p:nvSpPr>
        <p:spPr bwMode="auto">
          <a:xfrm>
            <a:off x="888048" y="3813751"/>
            <a:ext cx="5858360" cy="2036861"/>
          </a:xfrm>
          <a:prstGeom prst="rect">
            <a:avLst/>
          </a:prstGeom>
          <a:solidFill>
            <a:srgbClr val="F3FCFF"/>
          </a:solidFill>
          <a:ln>
            <a:solidFill>
              <a:schemeClr val="tx1"/>
            </a:solid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800" b="1" i="0" u="none" strike="noStrike" cap="none" normalizeH="0" baseline="0" dirty="0" err="1">
                <a:ln>
                  <a:noFill/>
                </a:ln>
                <a:solidFill>
                  <a:srgbClr val="7F0055"/>
                </a:solidFill>
                <a:effectLst/>
                <a:latin typeface="Consolas" panose="020B0609020204030204" pitchFamily="49" charset="0"/>
              </a:rPr>
              <a:t>this</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0" u="none" strike="noStrike" cap="none" normalizeH="0" baseline="0" dirty="0" err="1">
                <a:ln>
                  <a:noFill/>
                </a:ln>
                <a:solidFill>
                  <a:srgbClr val="170591"/>
                </a:solidFill>
                <a:effectLst/>
                <a:latin typeface="Consolas" panose="020B0609020204030204" pitchFamily="49" charset="0"/>
              </a:rPr>
              <a:t>setBackground</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a:ln>
                  <a:noFill/>
                </a:ln>
                <a:solidFill>
                  <a:srgbClr val="170591"/>
                </a:solidFill>
                <a:effectLst/>
                <a:latin typeface="Consolas" panose="020B0609020204030204" pitchFamily="49" charset="0"/>
              </a:rPr>
              <a:t>Background</a:t>
            </a:r>
            <a:r>
              <a:rPr kumimoji="0" lang="nl-BE" altLang="nl-BE" sz="1800" b="1" i="0" u="none" strike="noStrike" cap="none" normalizeH="0" baseline="0" dirty="0">
                <a:ln>
                  <a:noFill/>
                </a:ln>
                <a:solidFill>
                  <a:srgbClr val="000066"/>
                </a:solidFill>
                <a:effectLst/>
                <a:latin typeface="Consolas" panose="020B0609020204030204" pitchFamily="49" charset="0"/>
              </a:rPr>
              <a:t>(</a:t>
            </a:r>
            <a:br>
              <a:rPr kumimoji="0" lang="nl-BE" altLang="nl-BE" sz="1800" b="1" i="0" u="none" strike="noStrike" cap="none" normalizeH="0" baseline="0" dirty="0">
                <a:ln>
                  <a:noFill/>
                </a:ln>
                <a:solidFill>
                  <a:srgbClr val="000066"/>
                </a:solidFill>
                <a:effectLst/>
                <a:latin typeface="Consolas" panose="020B0609020204030204" pitchFamily="49" charset="0"/>
              </a:rPr>
            </a:br>
            <a:r>
              <a:rPr kumimoji="0" lang="nl-BE" altLang="nl-BE" sz="1800" b="1" i="0" u="none" strike="noStrike" cap="none" normalizeH="0" baseline="0" dirty="0">
                <a:ln>
                  <a:noFill/>
                </a:ln>
                <a:solidFill>
                  <a:srgbClr val="000066"/>
                </a:solidFill>
                <a:effectLst/>
                <a:latin typeface="Consolas" panose="020B0609020204030204" pitchFamily="49" charset="0"/>
              </a:rPr>
              <a:t>        </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err="1">
                <a:ln>
                  <a:noFill/>
                </a:ln>
                <a:solidFill>
                  <a:srgbClr val="170591"/>
                </a:solidFill>
                <a:effectLst/>
                <a:latin typeface="Consolas" panose="020B0609020204030204" pitchFamily="49" charset="0"/>
              </a:rPr>
              <a:t>BackgroundFill</a:t>
            </a:r>
            <a:r>
              <a:rPr kumimoji="0" lang="nl-BE" altLang="nl-BE" sz="1800" b="1" i="0" u="none" strike="noStrike" cap="none" normalizeH="0" baseline="0" dirty="0">
                <a:ln>
                  <a:noFill/>
                </a:ln>
                <a:solidFill>
                  <a:srgbClr val="000066"/>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nl-BE" altLang="nl-BE" sz="1800" b="1" dirty="0">
                <a:solidFill>
                  <a:srgbClr val="000066"/>
                </a:solidFill>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Color</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0" u="none" strike="noStrike" cap="none" normalizeH="0" baseline="0" dirty="0" err="1">
                <a:ln>
                  <a:noFill/>
                </a:ln>
                <a:solidFill>
                  <a:srgbClr val="7F9FBF"/>
                </a:solidFill>
                <a:effectLst/>
                <a:latin typeface="Consolas" panose="020B0609020204030204" pitchFamily="49" charset="0"/>
              </a:rPr>
              <a:t>rgb</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F600F1"/>
                </a:solidFill>
                <a:effectLst/>
                <a:latin typeface="Consolas" panose="020B0609020204030204" pitchFamily="49" charset="0"/>
              </a:rPr>
              <a:t>30</a:t>
            </a: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a:ln>
                  <a:noFill/>
                </a:ln>
                <a:solidFill>
                  <a:srgbClr val="F600F1"/>
                </a:solidFill>
                <a:effectLst/>
                <a:latin typeface="Consolas" panose="020B0609020204030204" pitchFamily="49" charset="0"/>
              </a:rPr>
              <a:t>230</a:t>
            </a: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a:ln>
                  <a:noFill/>
                </a:ln>
                <a:solidFill>
                  <a:srgbClr val="F600F1"/>
                </a:solidFill>
                <a:effectLst/>
                <a:latin typeface="Consolas" panose="020B0609020204030204" pitchFamily="49" charset="0"/>
              </a:rPr>
              <a:t>80</a:t>
            </a: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a:ln>
                  <a:noFill/>
                </a:ln>
                <a:solidFill>
                  <a:srgbClr val="F600F1"/>
                </a:solidFill>
                <a:effectLst/>
                <a:latin typeface="Consolas" panose="020B0609020204030204" pitchFamily="49" charset="0"/>
              </a:rPr>
              <a:t>0.9</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err="1">
                <a:ln>
                  <a:noFill/>
                </a:ln>
                <a:solidFill>
                  <a:srgbClr val="170591"/>
                </a:solidFill>
                <a:effectLst/>
                <a:latin typeface="Consolas" panose="020B0609020204030204" pitchFamily="49" charset="0"/>
              </a:rPr>
              <a:t>CornerRadii</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F600F1"/>
                </a:solidFill>
                <a:effectLst/>
                <a:latin typeface="Consolas" panose="020B0609020204030204" pitchFamily="49" charset="0"/>
              </a:rPr>
              <a:t>90</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err="1">
                <a:ln>
                  <a:noFill/>
                </a:ln>
                <a:solidFill>
                  <a:srgbClr val="170591"/>
                </a:solidFill>
                <a:effectLst/>
                <a:latin typeface="Consolas" panose="020B0609020204030204" pitchFamily="49" charset="0"/>
              </a:rPr>
              <a:t>Insets</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F600F1"/>
                </a:solidFill>
                <a:effectLst/>
                <a:latin typeface="Consolas" panose="020B0609020204030204" pitchFamily="49" charset="0"/>
              </a:rPr>
              <a:t>10</a:t>
            </a:r>
            <a:r>
              <a:rPr kumimoji="0" lang="nl-BE" altLang="nl-BE" sz="1800" b="1" i="0" u="none" strike="noStrike" cap="none" normalizeH="0" baseline="0" dirty="0">
                <a:ln>
                  <a:noFill/>
                </a:ln>
                <a:solidFill>
                  <a:srgbClr val="000066"/>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nl-BE" altLang="nl-BE" sz="1800" b="1" dirty="0">
                <a:solidFill>
                  <a:srgbClr val="000066"/>
                </a:solidFill>
                <a:latin typeface="Consolas" panose="020B0609020204030204" pitchFamily="49" charset="0"/>
              </a:rPr>
              <a:t>        </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0" i="0" u="none" strike="noStrike" cap="none" normalizeH="0" baseline="0" dirty="0">
                <a:ln>
                  <a:noFill/>
                </a:ln>
                <a:solidFill>
                  <a:srgbClr val="333333"/>
                </a:solidFill>
                <a:effectLst/>
                <a:latin typeface="Consolas" panose="020B0609020204030204" pitchFamily="49" charset="0"/>
              </a:rPr>
              <a:t>;</a:t>
            </a:r>
          </a:p>
          <a:p>
            <a:pPr lvl="0" eaLnBrk="0" fontAlgn="base" hangingPunct="0">
              <a:spcBef>
                <a:spcPct val="0"/>
              </a:spcBef>
              <a:spcAft>
                <a:spcPct val="0"/>
              </a:spcAft>
            </a:pPr>
            <a:r>
              <a:rPr lang="nl-BE" altLang="nl-BE" sz="1800" b="1" dirty="0" err="1">
                <a:solidFill>
                  <a:srgbClr val="170591"/>
                </a:solidFill>
                <a:latin typeface="Consolas" panose="020B0609020204030204" pitchFamily="49" charset="0"/>
              </a:rPr>
              <a:t>setCenter</a:t>
            </a:r>
            <a:r>
              <a:rPr lang="nl-BE" altLang="nl-BE" sz="1800" b="1" dirty="0">
                <a:solidFill>
                  <a:srgbClr val="000066"/>
                </a:solidFill>
                <a:latin typeface="Consolas" panose="020B0609020204030204" pitchFamily="49" charset="0"/>
              </a:rPr>
              <a:t>(</a:t>
            </a:r>
            <a:r>
              <a:rPr lang="nl-BE" altLang="nl-BE" sz="1800" b="1" dirty="0">
                <a:solidFill>
                  <a:srgbClr val="7F0055"/>
                </a:solidFill>
                <a:latin typeface="Consolas" panose="020B0609020204030204" pitchFamily="49" charset="0"/>
              </a:rPr>
              <a:t>new </a:t>
            </a:r>
            <a:r>
              <a:rPr lang="nl-BE" altLang="nl-BE" sz="1800" b="1" dirty="0">
                <a:solidFill>
                  <a:srgbClr val="170591"/>
                </a:solidFill>
                <a:latin typeface="Consolas" panose="020B0609020204030204" pitchFamily="49" charset="0"/>
              </a:rPr>
              <a:t>Canvas</a:t>
            </a:r>
            <a:r>
              <a:rPr lang="nl-BE" altLang="nl-BE" sz="1800" b="1" dirty="0">
                <a:solidFill>
                  <a:srgbClr val="000066"/>
                </a:solidFill>
                <a:latin typeface="Consolas" panose="020B0609020204030204" pitchFamily="49" charset="0"/>
              </a:rPr>
              <a:t>(</a:t>
            </a:r>
            <a:r>
              <a:rPr lang="nl-BE" altLang="nl-BE" sz="1800" b="1" dirty="0">
                <a:solidFill>
                  <a:srgbClr val="F600F1"/>
                </a:solidFill>
                <a:latin typeface="Consolas" panose="020B0609020204030204" pitchFamily="49" charset="0"/>
              </a:rPr>
              <a:t>480</a:t>
            </a:r>
            <a:r>
              <a:rPr lang="nl-BE" altLang="nl-BE" sz="1800" dirty="0">
                <a:solidFill>
                  <a:srgbClr val="333333"/>
                </a:solidFill>
                <a:latin typeface="Consolas" panose="020B0609020204030204" pitchFamily="49" charset="0"/>
              </a:rPr>
              <a:t>, </a:t>
            </a:r>
            <a:r>
              <a:rPr lang="nl-BE" altLang="nl-BE" sz="1800" b="1" dirty="0">
                <a:solidFill>
                  <a:srgbClr val="F600F1"/>
                </a:solidFill>
                <a:latin typeface="Consolas" panose="020B0609020204030204" pitchFamily="49" charset="0"/>
              </a:rPr>
              <a:t>360</a:t>
            </a:r>
            <a:r>
              <a:rPr lang="nl-BE" altLang="nl-BE" sz="1800" b="1" dirty="0">
                <a:solidFill>
                  <a:srgbClr val="000066"/>
                </a:solidFill>
                <a:latin typeface="Consolas" panose="020B0609020204030204" pitchFamily="49" charset="0"/>
              </a:rPr>
              <a:t>))</a:t>
            </a:r>
            <a:r>
              <a:rPr lang="nl-BE" altLang="nl-BE" sz="1800" dirty="0">
                <a:solidFill>
                  <a:srgbClr val="333333"/>
                </a:solidFill>
                <a:latin typeface="Consolas" panose="020B0609020204030204" pitchFamily="49" charset="0"/>
              </a:rPr>
              <a:t>;</a:t>
            </a: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sp>
        <p:nvSpPr>
          <p:cNvPr id="9" name="Tekstvak 5"/>
          <p:cNvSpPr txBox="1"/>
          <p:nvPr/>
        </p:nvSpPr>
        <p:spPr>
          <a:xfrm>
            <a:off x="6660554" y="4541889"/>
            <a:ext cx="2274537" cy="5232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nl-BE" sz="1400" dirty="0">
                <a:cs typeface="Consolas" panose="020B0609020204030204" pitchFamily="49" charset="0"/>
              </a:rPr>
              <a:t>Hoeken afronden. 0 indien rechte hoeken gewenst</a:t>
            </a:r>
          </a:p>
        </p:txBody>
      </p:sp>
      <p:sp>
        <p:nvSpPr>
          <p:cNvPr id="10" name="Tekstvak 7"/>
          <p:cNvSpPr txBox="1"/>
          <p:nvPr/>
        </p:nvSpPr>
        <p:spPr>
          <a:xfrm>
            <a:off x="6478905" y="5205627"/>
            <a:ext cx="1877466" cy="738664"/>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nl-BE" sz="1400" dirty="0">
                <a:cs typeface="Consolas" panose="020B0609020204030204" pitchFamily="49" charset="0"/>
              </a:rPr>
              <a:t>Eventuele rand zonder kleur. 0 indien geen rand gewenst.</a:t>
            </a:r>
          </a:p>
        </p:txBody>
      </p:sp>
      <p:cxnSp>
        <p:nvCxnSpPr>
          <p:cNvPr id="11" name="Rechte verbindingslijn met pijl 8"/>
          <p:cNvCxnSpPr>
            <a:stCxn id="9" idx="1"/>
          </p:cNvCxnSpPr>
          <p:nvPr/>
        </p:nvCxnSpPr>
        <p:spPr>
          <a:xfrm flipH="1">
            <a:off x="5571641" y="4803499"/>
            <a:ext cx="1088913" cy="327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Rechte verbindingslijn met pijl 10"/>
          <p:cNvCxnSpPr>
            <a:stCxn id="10" idx="1"/>
          </p:cNvCxnSpPr>
          <p:nvPr/>
        </p:nvCxnSpPr>
        <p:spPr>
          <a:xfrm flipH="1" flipV="1">
            <a:off x="4796725" y="5111948"/>
            <a:ext cx="1682180" cy="463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kstvak 17"/>
          <p:cNvSpPr txBox="1"/>
          <p:nvPr/>
        </p:nvSpPr>
        <p:spPr>
          <a:xfrm>
            <a:off x="4484433" y="6037970"/>
            <a:ext cx="2489804" cy="5232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nl-BE" sz="1400" dirty="0">
                <a:cs typeface="Consolas" panose="020B0609020204030204" pitchFamily="49" charset="0"/>
              </a:rPr>
              <a:t>Er moet iets op de voorgrond van je (Border)Pane staan !!</a:t>
            </a:r>
          </a:p>
        </p:txBody>
      </p:sp>
      <p:cxnSp>
        <p:nvCxnSpPr>
          <p:cNvPr id="14" name="Rechte verbindingslijn met pijl 18"/>
          <p:cNvCxnSpPr>
            <a:stCxn id="13" idx="1"/>
          </p:cNvCxnSpPr>
          <p:nvPr/>
        </p:nvCxnSpPr>
        <p:spPr>
          <a:xfrm flipH="1" flipV="1">
            <a:off x="3502617" y="5773119"/>
            <a:ext cx="981816" cy="526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921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dk1"/>
                </a:solidFill>
                <a:latin typeface="Verdana"/>
                <a:ea typeface="Verdana"/>
                <a:cs typeface="Verdana"/>
                <a:sym typeface="Verdana"/>
              </a:rPr>
              <a:t>BackgroundImage</a:t>
            </a:r>
            <a:endParaRPr lang="nl-BE" dirty="0"/>
          </a:p>
        </p:txBody>
      </p:sp>
      <p:sp>
        <p:nvSpPr>
          <p:cNvPr id="3" name="Content Placeholder 2"/>
          <p:cNvSpPr>
            <a:spLocks noGrp="1"/>
          </p:cNvSpPr>
          <p:nvPr>
            <p:ph idx="1"/>
          </p:nvPr>
        </p:nvSpPr>
        <p:spPr>
          <a:xfrm>
            <a:off x="454661" y="948364"/>
            <a:ext cx="8617826" cy="2504284"/>
          </a:xfrm>
        </p:spPr>
        <p:txBody>
          <a:bodyPr/>
          <a:lstStyle/>
          <a:p>
            <a:r>
              <a:rPr lang="nl-BE" dirty="0"/>
              <a:t>Een </a:t>
            </a:r>
            <a:r>
              <a:rPr lang="nl-BE" b="1" dirty="0" err="1">
                <a:solidFill>
                  <a:schemeClr val="accent3">
                    <a:lumMod val="75000"/>
                  </a:schemeClr>
                </a:solidFill>
                <a:latin typeface="Consolas" panose="020B0609020204030204" pitchFamily="49" charset="0"/>
              </a:rPr>
              <a:t>BackgroundImage</a:t>
            </a:r>
            <a:r>
              <a:rPr lang="nl-BE" dirty="0"/>
              <a:t> heeft:</a:t>
            </a:r>
          </a:p>
          <a:p>
            <a:pPr lvl="2"/>
            <a:r>
              <a:rPr lang="nl-BE" dirty="0"/>
              <a:t>Een </a:t>
            </a:r>
            <a:r>
              <a:rPr lang="nl-BE" b="1" dirty="0">
                <a:solidFill>
                  <a:schemeClr val="accent3">
                    <a:lumMod val="75000"/>
                  </a:schemeClr>
                </a:solidFill>
                <a:latin typeface="Consolas" panose="020B0609020204030204" pitchFamily="49" charset="0"/>
              </a:rPr>
              <a:t>Image</a:t>
            </a:r>
            <a:r>
              <a:rPr lang="nl-BE" dirty="0"/>
              <a:t> (de jpg, </a:t>
            </a:r>
            <a:r>
              <a:rPr lang="nl-BE" dirty="0" err="1"/>
              <a:t>png</a:t>
            </a:r>
            <a:r>
              <a:rPr lang="nl-BE" dirty="0"/>
              <a:t>, …)</a:t>
            </a:r>
          </a:p>
          <a:p>
            <a:pPr lvl="2"/>
            <a:r>
              <a:rPr lang="nl-BE" dirty="0"/>
              <a:t>Twee </a:t>
            </a:r>
            <a:r>
              <a:rPr lang="nl-BE" b="1" dirty="0" err="1">
                <a:solidFill>
                  <a:schemeClr val="accent3">
                    <a:lumMod val="75000"/>
                  </a:schemeClr>
                </a:solidFill>
                <a:latin typeface="Consolas" panose="020B0609020204030204" pitchFamily="49" charset="0"/>
              </a:rPr>
              <a:t>BackgroundRepeat</a:t>
            </a:r>
            <a:r>
              <a:rPr lang="nl-BE" dirty="0"/>
              <a:t> instellingen (</a:t>
            </a:r>
            <a:r>
              <a:rPr lang="nl-BE" dirty="0" err="1"/>
              <a:t>vertikaal</a:t>
            </a:r>
            <a:r>
              <a:rPr lang="nl-BE" dirty="0"/>
              <a:t> en horizontaal)</a:t>
            </a:r>
          </a:p>
          <a:p>
            <a:pPr lvl="2"/>
            <a:r>
              <a:rPr lang="nl-BE" dirty="0"/>
              <a:t>Een </a:t>
            </a:r>
            <a:r>
              <a:rPr lang="nl-BE" b="1" dirty="0" err="1">
                <a:solidFill>
                  <a:schemeClr val="accent3">
                    <a:lumMod val="75000"/>
                  </a:schemeClr>
                </a:solidFill>
                <a:latin typeface="Consolas" panose="020B0609020204030204" pitchFamily="49" charset="0"/>
              </a:rPr>
              <a:t>BackgroundPosition</a:t>
            </a:r>
            <a:r>
              <a:rPr lang="nl-BE" dirty="0"/>
              <a:t> (plaatsing </a:t>
            </a:r>
            <a:r>
              <a:rPr lang="nl-BE" dirty="0" err="1"/>
              <a:t>tov</a:t>
            </a:r>
            <a:r>
              <a:rPr lang="nl-BE" dirty="0"/>
              <a:t>. de </a:t>
            </a:r>
            <a:r>
              <a:rPr lang="nl-BE" b="1" dirty="0" err="1">
                <a:latin typeface="Consolas" panose="020B0609020204030204" pitchFamily="49" charset="0"/>
              </a:rPr>
              <a:t>Region</a:t>
            </a:r>
            <a:r>
              <a:rPr lang="nl-BE" dirty="0"/>
              <a:t>)</a:t>
            </a:r>
          </a:p>
          <a:p>
            <a:pPr lvl="2"/>
            <a:r>
              <a:rPr lang="nl-BE" dirty="0"/>
              <a:t>Een </a:t>
            </a:r>
            <a:r>
              <a:rPr lang="nl-BE" b="1" dirty="0" err="1">
                <a:solidFill>
                  <a:schemeClr val="accent3">
                    <a:lumMod val="75000"/>
                  </a:schemeClr>
                </a:solidFill>
                <a:latin typeface="Consolas" panose="020B0609020204030204" pitchFamily="49" charset="0"/>
              </a:rPr>
              <a:t>BackgroundSize</a:t>
            </a:r>
            <a:r>
              <a:rPr lang="nl-BE" dirty="0"/>
              <a:t> (grootte </a:t>
            </a:r>
            <a:r>
              <a:rPr lang="nl-BE" dirty="0" err="1"/>
              <a:t>tov</a:t>
            </a:r>
            <a:r>
              <a:rPr lang="nl-BE" dirty="0"/>
              <a:t>. de </a:t>
            </a:r>
            <a:r>
              <a:rPr lang="nl-BE" b="1" dirty="0" err="1">
                <a:latin typeface="Consolas" panose="020B0609020204030204" pitchFamily="49" charset="0"/>
              </a:rPr>
              <a:t>Region</a:t>
            </a:r>
            <a:r>
              <a:rPr lang="nl-BE" dirty="0"/>
              <a:t>)</a:t>
            </a:r>
          </a:p>
        </p:txBody>
      </p:sp>
      <p:grpSp>
        <p:nvGrpSpPr>
          <p:cNvPr id="29" name="Group 28"/>
          <p:cNvGrpSpPr/>
          <p:nvPr/>
        </p:nvGrpSpPr>
        <p:grpSpPr>
          <a:xfrm>
            <a:off x="359691" y="3933097"/>
            <a:ext cx="8617826" cy="2603031"/>
            <a:chOff x="454661" y="3382907"/>
            <a:chExt cx="8617826" cy="2603031"/>
          </a:xfrm>
        </p:grpSpPr>
        <p:sp>
          <p:nvSpPr>
            <p:cNvPr id="21" name="Rectangle 4"/>
            <p:cNvSpPr>
              <a:spLocks noChangeArrowheads="1"/>
            </p:cNvSpPr>
            <p:nvPr/>
          </p:nvSpPr>
          <p:spPr bwMode="auto">
            <a:xfrm>
              <a:off x="454661" y="3677614"/>
              <a:ext cx="7848689" cy="2308324"/>
            </a:xfrm>
            <a:prstGeom prst="rect">
              <a:avLst/>
            </a:prstGeom>
            <a:solidFill>
              <a:srgbClr val="F3FCFF"/>
            </a:solidFill>
            <a:ln>
              <a:solidFill>
                <a:schemeClr val="tx1"/>
              </a:solid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800" b="1" i="0" u="none" strike="noStrike" cap="none" normalizeH="0" baseline="0" dirty="0" err="1">
                  <a:ln>
                    <a:noFill/>
                  </a:ln>
                  <a:solidFill>
                    <a:srgbClr val="7F0055"/>
                  </a:solidFill>
                  <a:effectLst/>
                  <a:latin typeface="Consolas" panose="020B0609020204030204" pitchFamily="49" charset="0"/>
                </a:rPr>
                <a:t>this</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0" u="none" strike="noStrike" cap="none" normalizeH="0" baseline="0" dirty="0" err="1">
                  <a:ln>
                    <a:noFill/>
                  </a:ln>
                  <a:solidFill>
                    <a:srgbClr val="170591"/>
                  </a:solidFill>
                  <a:effectLst/>
                  <a:latin typeface="Consolas" panose="020B0609020204030204" pitchFamily="49" charset="0"/>
                </a:rPr>
                <a:t>setBackground</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a:ln>
                    <a:noFill/>
                  </a:ln>
                  <a:solidFill>
                    <a:srgbClr val="170591"/>
                  </a:solidFill>
                  <a:effectLst/>
                  <a:latin typeface="Consolas" panose="020B0609020204030204" pitchFamily="49" charset="0"/>
                </a:rPr>
                <a:t>Background</a:t>
              </a:r>
              <a:r>
                <a:rPr kumimoji="0" lang="nl-BE" altLang="nl-BE" sz="1800" b="1" i="0" u="none" strike="noStrike" cap="none" normalizeH="0" baseline="0" dirty="0">
                  <a:ln>
                    <a:noFill/>
                  </a:ln>
                  <a:solidFill>
                    <a:srgbClr val="000066"/>
                  </a:solidFill>
                  <a:effectLst/>
                  <a:latin typeface="Consolas" panose="020B0609020204030204" pitchFamily="49" charset="0"/>
                </a:rPr>
                <a:t>(</a:t>
              </a:r>
              <a:br>
                <a:rPr kumimoji="0" lang="nl-BE" altLang="nl-BE" sz="1800" b="1" i="0" u="none" strike="noStrike" cap="none" normalizeH="0" baseline="0" dirty="0">
                  <a:ln>
                    <a:noFill/>
                  </a:ln>
                  <a:solidFill>
                    <a:srgbClr val="000066"/>
                  </a:solidFill>
                  <a:effectLst/>
                  <a:latin typeface="Consolas" panose="020B0609020204030204" pitchFamily="49" charset="0"/>
                </a:rPr>
              </a:br>
              <a:r>
                <a:rPr kumimoji="0" lang="nl-BE" altLang="nl-BE" sz="1800" b="1" i="0" u="none" strike="noStrike" cap="none" normalizeH="0" baseline="0" dirty="0">
                  <a:ln>
                    <a:noFill/>
                  </a:ln>
                  <a:solidFill>
                    <a:srgbClr val="000066"/>
                  </a:solidFill>
                  <a:effectLst/>
                  <a:latin typeface="Consolas" panose="020B0609020204030204" pitchFamily="49" charset="0"/>
                </a:rPr>
                <a:t>        </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err="1">
                  <a:ln>
                    <a:noFill/>
                  </a:ln>
                  <a:solidFill>
                    <a:srgbClr val="170591"/>
                  </a:solidFill>
                  <a:effectLst/>
                  <a:latin typeface="Consolas" panose="020B0609020204030204" pitchFamily="49" charset="0"/>
                </a:rPr>
                <a:t>BackgroundImage</a:t>
              </a:r>
              <a:r>
                <a:rPr kumimoji="0" lang="nl-BE" altLang="nl-BE" sz="1800" b="1" i="0" u="none" strike="noStrike" cap="none" normalizeH="0" baseline="0" dirty="0">
                  <a:ln>
                    <a:noFill/>
                  </a:ln>
                  <a:solidFill>
                    <a:srgbClr val="000066"/>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nl-BE" altLang="nl-BE" sz="1800" b="1" dirty="0">
                  <a:solidFill>
                    <a:srgbClr val="000066"/>
                  </a:solidFill>
                  <a:latin typeface="Consolas" panose="020B0609020204030204" pitchFamily="49" charset="0"/>
                </a:rPr>
                <a:t>                </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a:ln>
                    <a:noFill/>
                  </a:ln>
                  <a:solidFill>
                    <a:srgbClr val="170591"/>
                  </a:solidFill>
                  <a:effectLst/>
                  <a:latin typeface="Consolas" panose="020B0609020204030204" pitchFamily="49" charset="0"/>
                </a:rPr>
                <a:t>Image</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4EB041"/>
                  </a:solidFill>
                  <a:effectLst/>
                  <a:latin typeface="Consolas" panose="020B0609020204030204" pitchFamily="49" charset="0"/>
                </a:rPr>
                <a:t>"resources/images/ganzenbord.jpg"</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BackgroundRepeat</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1" u="none" strike="noStrike" cap="none" normalizeH="0" baseline="0" dirty="0" err="1">
                  <a:ln>
                    <a:noFill/>
                  </a:ln>
                  <a:solidFill>
                    <a:srgbClr val="660E7A"/>
                  </a:solidFill>
                  <a:effectLst/>
                  <a:latin typeface="Consolas" panose="020B0609020204030204" pitchFamily="49" charset="0"/>
                </a:rPr>
                <a:t>NO_REPEAT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BackgroundRepeat</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1" u="none" strike="noStrike" cap="none" normalizeH="0" baseline="0" dirty="0" err="1">
                  <a:ln>
                    <a:noFill/>
                  </a:ln>
                  <a:solidFill>
                    <a:srgbClr val="660E7A"/>
                  </a:solidFill>
                  <a:effectLst/>
                  <a:latin typeface="Consolas" panose="020B0609020204030204" pitchFamily="49" charset="0"/>
                </a:rPr>
                <a:t>NO_REPEAT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BackgroundPosition</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1" u="none" strike="noStrike" cap="none" normalizeH="0" baseline="0" dirty="0" err="1">
                  <a:ln>
                    <a:noFill/>
                  </a:ln>
                  <a:solidFill>
                    <a:srgbClr val="660E7A"/>
                  </a:solidFill>
                  <a:effectLst/>
                  <a:latin typeface="Consolas" panose="020B0609020204030204" pitchFamily="49" charset="0"/>
                </a:rPr>
                <a:t>DEFAULT</a:t>
              </a:r>
              <a:r>
                <a:rPr kumimoji="0" lang="nl-BE" altLang="nl-BE" sz="1800" b="0" i="0" u="none" strike="noStrike" cap="none" normalizeH="0" baseline="0" dirty="0">
                  <a:ln>
                    <a:noFill/>
                  </a:ln>
                  <a:solidFill>
                    <a:srgbClr val="333333"/>
                  </a:solidFill>
                  <a:effectLst/>
                  <a:latin typeface="Consolas" panose="020B0609020204030204" pitchFamily="49" charset="0"/>
                </a:rPr>
                <a:t>,</a:t>
              </a:r>
              <a:endParaRPr lang="nl-BE" altLang="nl-BE" sz="1800" dirty="0">
                <a:solidFill>
                  <a:srgbClr val="33333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800" b="1" i="0" u="none" strike="noStrike" cap="none" normalizeH="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BackgroundSize</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1" u="none" strike="noStrike" cap="none" normalizeH="0" baseline="0" dirty="0" err="1">
                  <a:ln>
                    <a:noFill/>
                  </a:ln>
                  <a:solidFill>
                    <a:srgbClr val="660E7A"/>
                  </a:solidFill>
                  <a:effectLst/>
                  <a:latin typeface="Consolas" panose="020B0609020204030204" pitchFamily="49" charset="0"/>
                </a:rPr>
                <a:t>DEFAULT</a:t>
              </a:r>
              <a:br>
                <a:rPr kumimoji="0" lang="nl-BE" altLang="nl-BE" sz="1800" b="1" i="1" u="none" strike="noStrike" cap="none" normalizeH="0" baseline="0" dirty="0">
                  <a:ln>
                    <a:noFill/>
                  </a:ln>
                  <a:solidFill>
                    <a:srgbClr val="660E7A"/>
                  </a:solidFill>
                  <a:effectLst/>
                  <a:latin typeface="Consolas" panose="020B0609020204030204" pitchFamily="49" charset="0"/>
                </a:rPr>
              </a:br>
              <a:r>
                <a:rPr kumimoji="0" lang="nl-BE" altLang="nl-BE" sz="1800" b="1" i="1" u="none" strike="noStrike" cap="none" normalizeH="0" baseline="0" dirty="0">
                  <a:ln>
                    <a:noFill/>
                  </a:ln>
                  <a:solidFill>
                    <a:srgbClr val="660E7A"/>
                  </a:solidFill>
                  <a:effectLst/>
                  <a:latin typeface="Consolas" panose="020B0609020204030204" pitchFamily="49" charset="0"/>
                </a:rPr>
                <a:t>        </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0" i="0" u="none" strike="noStrike" cap="none" normalizeH="0" baseline="0" dirty="0">
                  <a:ln>
                    <a:noFill/>
                  </a:ln>
                  <a:solidFill>
                    <a:srgbClr val="333333"/>
                  </a:solidFill>
                  <a:effectLst/>
                  <a:latin typeface="Consolas" panose="020B0609020204030204" pitchFamily="49" charset="0"/>
                </a:rPr>
                <a:t>;</a:t>
              </a: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sp>
          <p:nvSpPr>
            <p:cNvPr id="10" name="Tekstvak 7"/>
            <p:cNvSpPr txBox="1"/>
            <p:nvPr/>
          </p:nvSpPr>
          <p:spPr>
            <a:xfrm>
              <a:off x="6967561" y="3382907"/>
              <a:ext cx="2104926" cy="738664"/>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nl-BE" sz="1400" dirty="0">
                  <a:cs typeface="Consolas" panose="020B0609020204030204" pitchFamily="49" charset="0"/>
                </a:rPr>
                <a:t>Geen herhaling wanneer er verticaal of horizontaal nog plaats is</a:t>
              </a:r>
            </a:p>
          </p:txBody>
        </p:sp>
        <p:cxnSp>
          <p:nvCxnSpPr>
            <p:cNvPr id="12" name="Rechte verbindingslijn met pijl 10"/>
            <p:cNvCxnSpPr>
              <a:stCxn id="10" idx="1"/>
            </p:cNvCxnSpPr>
            <p:nvPr/>
          </p:nvCxnSpPr>
          <p:spPr>
            <a:xfrm flipH="1">
              <a:off x="5990095" y="3752239"/>
              <a:ext cx="977466" cy="9592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kstvak 12"/>
            <p:cNvSpPr txBox="1"/>
            <p:nvPr/>
          </p:nvSpPr>
          <p:spPr>
            <a:xfrm>
              <a:off x="6788993" y="5051747"/>
              <a:ext cx="1948983" cy="5232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nl-BE" sz="1400" dirty="0">
                  <a:cs typeface="Consolas" panose="020B0609020204030204" pitchFamily="49" charset="0"/>
                </a:rPr>
                <a:t>DEFAULT positie is in de linkerbovenhoek.</a:t>
              </a:r>
            </a:p>
          </p:txBody>
        </p:sp>
        <p:cxnSp>
          <p:nvCxnSpPr>
            <p:cNvPr id="14" name="Rechte verbindingslijn met pijl 14"/>
            <p:cNvCxnSpPr>
              <a:stCxn id="13" idx="1"/>
            </p:cNvCxnSpPr>
            <p:nvPr/>
          </p:nvCxnSpPr>
          <p:spPr>
            <a:xfrm flipH="1" flipV="1">
              <a:off x="5990095" y="5261675"/>
              <a:ext cx="798898" cy="516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23" name="Picture 22"/>
          <p:cNvPicPr>
            <a:picLocks noChangeAspect="1"/>
          </p:cNvPicPr>
          <p:nvPr/>
        </p:nvPicPr>
        <p:blipFill>
          <a:blip r:embed="rId3"/>
          <a:stretch>
            <a:fillRect/>
          </a:stretch>
        </p:blipFill>
        <p:spPr>
          <a:xfrm>
            <a:off x="6788993" y="126727"/>
            <a:ext cx="2188524" cy="1869364"/>
          </a:xfrm>
          <a:prstGeom prst="rect">
            <a:avLst/>
          </a:prstGeom>
          <a:ln>
            <a:solidFill>
              <a:schemeClr val="tx1"/>
            </a:solidFill>
          </a:ln>
        </p:spPr>
      </p:pic>
      <p:sp>
        <p:nvSpPr>
          <p:cNvPr id="30" name="Tekstvak 7"/>
          <p:cNvSpPr txBox="1"/>
          <p:nvPr/>
        </p:nvSpPr>
        <p:spPr>
          <a:xfrm>
            <a:off x="6872592" y="3165214"/>
            <a:ext cx="2104926" cy="5232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nl-BE" dirty="0">
                <a:cs typeface="Consolas" panose="020B0609020204030204" pitchFamily="49" charset="0"/>
              </a:rPr>
              <a:t>Het menu overlapt </a:t>
            </a:r>
            <a:r>
              <a:rPr lang="nl-BE" b="1" dirty="0">
                <a:cs typeface="Consolas" panose="020B0609020204030204" pitchFamily="49" charset="0"/>
              </a:rPr>
              <a:t>en</a:t>
            </a:r>
            <a:r>
              <a:rPr lang="nl-BE" dirty="0">
                <a:cs typeface="Consolas" panose="020B0609020204030204" pitchFamily="49" charset="0"/>
              </a:rPr>
              <a:t> er is lege ruimte onderaan!</a:t>
            </a:r>
            <a:endParaRPr lang="nl-BE" sz="1400" dirty="0">
              <a:cs typeface="Consolas" panose="020B0609020204030204" pitchFamily="49" charset="0"/>
            </a:endParaRPr>
          </a:p>
        </p:txBody>
      </p:sp>
      <p:cxnSp>
        <p:nvCxnSpPr>
          <p:cNvPr id="31" name="Rechte verbindingslijn met pijl 10"/>
          <p:cNvCxnSpPr>
            <a:stCxn id="30" idx="0"/>
          </p:cNvCxnSpPr>
          <p:nvPr/>
        </p:nvCxnSpPr>
        <p:spPr>
          <a:xfrm flipV="1">
            <a:off x="7925055" y="1969240"/>
            <a:ext cx="79820" cy="11959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0564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dk1"/>
                </a:solidFill>
                <a:latin typeface="Verdana"/>
                <a:ea typeface="Verdana"/>
                <a:cs typeface="Verdana"/>
                <a:sym typeface="Verdana"/>
              </a:rPr>
              <a:t>BackgroundImage</a:t>
            </a:r>
            <a:endParaRPr lang="nl-BE" dirty="0"/>
          </a:p>
        </p:txBody>
      </p:sp>
      <p:sp>
        <p:nvSpPr>
          <p:cNvPr id="3" name="Content Placeholder 2"/>
          <p:cNvSpPr>
            <a:spLocks noGrp="1"/>
          </p:cNvSpPr>
          <p:nvPr>
            <p:ph idx="1"/>
          </p:nvPr>
        </p:nvSpPr>
        <p:spPr>
          <a:xfrm>
            <a:off x="454661" y="917368"/>
            <a:ext cx="6155366" cy="1825832"/>
          </a:xfrm>
        </p:spPr>
        <p:txBody>
          <a:bodyPr/>
          <a:lstStyle/>
          <a:p>
            <a:pPr>
              <a:buClr>
                <a:schemeClr val="tx1"/>
              </a:buClr>
            </a:pPr>
            <a:r>
              <a:rPr lang="nl-BE" altLang="nl-BE" b="1" dirty="0" err="1">
                <a:solidFill>
                  <a:srgbClr val="3E7EFF"/>
                </a:solidFill>
                <a:latin typeface="Consolas" panose="020B0609020204030204" pitchFamily="49" charset="0"/>
              </a:rPr>
              <a:t>BackgroundPosition</a:t>
            </a:r>
            <a:r>
              <a:rPr lang="nl-BE" altLang="nl-BE" dirty="0" err="1">
                <a:solidFill>
                  <a:srgbClr val="333333"/>
                </a:solidFill>
                <a:latin typeface="Consolas" panose="020B0609020204030204" pitchFamily="49" charset="0"/>
              </a:rPr>
              <a:t>.</a:t>
            </a:r>
            <a:r>
              <a:rPr lang="nl-BE" altLang="nl-BE" b="1" i="1" dirty="0" err="1">
                <a:solidFill>
                  <a:srgbClr val="660E7A"/>
                </a:solidFill>
                <a:latin typeface="Consolas" panose="020B0609020204030204" pitchFamily="49" charset="0"/>
              </a:rPr>
              <a:t>DEFAULT</a:t>
            </a:r>
            <a:r>
              <a:rPr lang="nl-BE" altLang="nl-BE" b="1" i="1" dirty="0">
                <a:solidFill>
                  <a:srgbClr val="660E7A"/>
                </a:solidFill>
                <a:latin typeface="Consolas" panose="020B0609020204030204" pitchFamily="49" charset="0"/>
              </a:rPr>
              <a:t> </a:t>
            </a:r>
            <a:r>
              <a:rPr lang="nl-BE" dirty="0"/>
              <a:t>en </a:t>
            </a:r>
            <a:r>
              <a:rPr lang="nl-BE" altLang="nl-BE" b="1" dirty="0" err="1">
                <a:solidFill>
                  <a:srgbClr val="3E7EFF"/>
                </a:solidFill>
                <a:latin typeface="Consolas" panose="020B0609020204030204" pitchFamily="49" charset="0"/>
              </a:rPr>
              <a:t>BackgroundPosition</a:t>
            </a:r>
            <a:r>
              <a:rPr lang="nl-BE" altLang="nl-BE" dirty="0" err="1">
                <a:solidFill>
                  <a:srgbClr val="333333"/>
                </a:solidFill>
                <a:latin typeface="Consolas" panose="020B0609020204030204" pitchFamily="49" charset="0"/>
              </a:rPr>
              <a:t>.</a:t>
            </a:r>
            <a:r>
              <a:rPr lang="nl-BE" altLang="nl-BE" b="1" i="1" dirty="0" err="1">
                <a:solidFill>
                  <a:srgbClr val="660E7A"/>
                </a:solidFill>
                <a:latin typeface="Consolas" panose="020B0609020204030204" pitchFamily="49" charset="0"/>
              </a:rPr>
              <a:t>CENTER</a:t>
            </a:r>
            <a:r>
              <a:rPr lang="nl-BE" dirty="0"/>
              <a:t> geven geen optimaal resultaat…</a:t>
            </a:r>
          </a:p>
          <a:p>
            <a:pPr marL="0" indent="0">
              <a:buClr>
                <a:schemeClr val="tx1"/>
              </a:buClr>
              <a:buNone/>
            </a:pPr>
            <a:r>
              <a:rPr lang="nl-BE" dirty="0">
                <a:sym typeface="Wingdings" panose="05000000000000000000" pitchFamily="2" charset="2"/>
              </a:rPr>
              <a:t>      </a:t>
            </a:r>
            <a:r>
              <a:rPr lang="nl-BE" altLang="nl-BE" b="1" dirty="0">
                <a:solidFill>
                  <a:srgbClr val="7F0055"/>
                </a:solidFill>
                <a:latin typeface="Consolas" panose="020B0609020204030204" pitchFamily="49" charset="0"/>
              </a:rPr>
              <a:t>new </a:t>
            </a:r>
            <a:r>
              <a:rPr lang="nl-BE" altLang="nl-BE" b="1" dirty="0" err="1">
                <a:solidFill>
                  <a:srgbClr val="170591"/>
                </a:solidFill>
                <a:latin typeface="Consolas" panose="020B0609020204030204" pitchFamily="49" charset="0"/>
              </a:rPr>
              <a:t>BackgroundPosition</a:t>
            </a:r>
            <a:endParaRPr lang="nl-BE" altLang="nl-BE" b="1" dirty="0">
              <a:solidFill>
                <a:schemeClr val="tx1"/>
              </a:solidFill>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6690721" y="126727"/>
            <a:ext cx="2188524" cy="1864805"/>
          </a:xfrm>
          <a:prstGeom prst="rect">
            <a:avLst/>
          </a:prstGeom>
          <a:ln>
            <a:solidFill>
              <a:schemeClr val="tx1"/>
            </a:solidFill>
          </a:ln>
        </p:spPr>
      </p:pic>
      <p:grpSp>
        <p:nvGrpSpPr>
          <p:cNvPr id="6" name="Group 5"/>
          <p:cNvGrpSpPr/>
          <p:nvPr/>
        </p:nvGrpSpPr>
        <p:grpSpPr>
          <a:xfrm>
            <a:off x="164587" y="3512508"/>
            <a:ext cx="8768901" cy="3135020"/>
            <a:chOff x="164587" y="3582249"/>
            <a:chExt cx="8768901" cy="3135020"/>
          </a:xfrm>
        </p:grpSpPr>
        <p:sp>
          <p:nvSpPr>
            <p:cNvPr id="8" name="Rectangle 3"/>
            <p:cNvSpPr>
              <a:spLocks noChangeArrowheads="1"/>
            </p:cNvSpPr>
            <p:nvPr/>
          </p:nvSpPr>
          <p:spPr bwMode="auto">
            <a:xfrm>
              <a:off x="164587" y="3582249"/>
              <a:ext cx="8768901" cy="2863975"/>
            </a:xfrm>
            <a:prstGeom prst="rect">
              <a:avLst/>
            </a:prstGeom>
            <a:solidFill>
              <a:srgbClr val="F3FCFF"/>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800" b="1" i="0" u="none" strike="noStrike" cap="none" normalizeH="0" baseline="0" dirty="0" err="1">
                  <a:ln>
                    <a:noFill/>
                  </a:ln>
                  <a:solidFill>
                    <a:srgbClr val="7F0055"/>
                  </a:solidFill>
                  <a:effectLst/>
                  <a:latin typeface="Consolas" panose="020B0609020204030204" pitchFamily="49" charset="0"/>
                </a:rPr>
                <a:t>this</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0" u="none" strike="noStrike" cap="none" normalizeH="0" baseline="0" dirty="0" err="1">
                  <a:ln>
                    <a:noFill/>
                  </a:ln>
                  <a:solidFill>
                    <a:srgbClr val="170591"/>
                  </a:solidFill>
                  <a:effectLst/>
                  <a:latin typeface="Consolas" panose="020B0609020204030204" pitchFamily="49" charset="0"/>
                </a:rPr>
                <a:t>setBackground</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a:ln>
                    <a:noFill/>
                  </a:ln>
                  <a:solidFill>
                    <a:srgbClr val="170591"/>
                  </a:solidFill>
                  <a:effectLst/>
                  <a:latin typeface="Consolas" panose="020B0609020204030204" pitchFamily="49" charset="0"/>
                </a:rPr>
                <a:t>Background</a:t>
              </a:r>
              <a:r>
                <a:rPr kumimoji="0" lang="nl-BE" altLang="nl-BE" sz="1800" b="1" i="0" u="none" strike="noStrike" cap="none" normalizeH="0" baseline="0" dirty="0">
                  <a:ln>
                    <a:noFill/>
                  </a:ln>
                  <a:solidFill>
                    <a:srgbClr val="000066"/>
                  </a:solidFill>
                  <a:effectLst/>
                  <a:latin typeface="Consolas" panose="020B0609020204030204" pitchFamily="49" charset="0"/>
                </a:rPr>
                <a:t>(</a:t>
              </a:r>
              <a:br>
                <a:rPr kumimoji="0" lang="nl-BE" altLang="nl-BE" sz="1800" b="1" i="0" u="none" strike="noStrike" cap="none" normalizeH="0" baseline="0" dirty="0">
                  <a:ln>
                    <a:noFill/>
                  </a:ln>
                  <a:solidFill>
                    <a:srgbClr val="000066"/>
                  </a:solidFill>
                  <a:effectLst/>
                  <a:latin typeface="Consolas" panose="020B0609020204030204" pitchFamily="49" charset="0"/>
                </a:rPr>
              </a:br>
              <a:r>
                <a:rPr kumimoji="0" lang="nl-BE" altLang="nl-BE" sz="1800" b="1" i="0" u="none" strike="noStrike" cap="none" normalizeH="0" baseline="0" dirty="0">
                  <a:ln>
                    <a:noFill/>
                  </a:ln>
                  <a:solidFill>
                    <a:srgbClr val="000066"/>
                  </a:solidFill>
                  <a:effectLst/>
                  <a:latin typeface="Consolas" panose="020B0609020204030204" pitchFamily="49" charset="0"/>
                </a:rPr>
                <a:t>    </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err="1">
                  <a:ln>
                    <a:noFill/>
                  </a:ln>
                  <a:solidFill>
                    <a:srgbClr val="170591"/>
                  </a:solidFill>
                  <a:effectLst/>
                  <a:latin typeface="Consolas" panose="020B0609020204030204" pitchFamily="49" charset="0"/>
                </a:rPr>
                <a:t>BackgroundImage</a:t>
              </a:r>
              <a:r>
                <a:rPr kumimoji="0" lang="nl-BE" altLang="nl-BE" sz="1800" b="1" i="0" u="none" strike="noStrike" cap="none" normalizeH="0" baseline="0" dirty="0">
                  <a:ln>
                    <a:noFill/>
                  </a:ln>
                  <a:solidFill>
                    <a:srgbClr val="000066"/>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nl-BE" altLang="nl-BE" sz="1800" b="1" dirty="0">
                  <a:solidFill>
                    <a:srgbClr val="000066"/>
                  </a:solidFill>
                  <a:latin typeface="Consolas" panose="020B0609020204030204" pitchFamily="49" charset="0"/>
                </a:rPr>
                <a:t>            </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a:ln>
                    <a:noFill/>
                  </a:ln>
                  <a:solidFill>
                    <a:srgbClr val="170591"/>
                  </a:solidFill>
                  <a:effectLst/>
                  <a:latin typeface="Consolas" panose="020B0609020204030204" pitchFamily="49" charset="0"/>
                </a:rPr>
                <a:t>Image</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4EB041"/>
                  </a:solidFill>
                  <a:effectLst/>
                  <a:latin typeface="Consolas" panose="020B0609020204030204" pitchFamily="49" charset="0"/>
                </a:rPr>
                <a:t>"resources/images/ganzenbord.jpg"</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BackgroundRepeat</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1" u="none" strike="noStrike" cap="none" normalizeH="0" baseline="0" dirty="0" err="1">
                  <a:ln>
                    <a:noFill/>
                  </a:ln>
                  <a:solidFill>
                    <a:srgbClr val="660E7A"/>
                  </a:solidFill>
                  <a:effectLst/>
                  <a:latin typeface="Consolas" panose="020B0609020204030204" pitchFamily="49" charset="0"/>
                </a:rPr>
                <a:t>NO_REPEAT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BackgroundRepeat</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1" u="none" strike="noStrike" cap="none" normalizeH="0" baseline="0" dirty="0" err="1">
                  <a:ln>
                    <a:noFill/>
                  </a:ln>
                  <a:solidFill>
                    <a:srgbClr val="660E7A"/>
                  </a:solidFill>
                  <a:effectLst/>
                  <a:latin typeface="Consolas" panose="020B0609020204030204" pitchFamily="49" charset="0"/>
                </a:rPr>
                <a:t>NO_REPEAT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err="1">
                  <a:ln>
                    <a:noFill/>
                  </a:ln>
                  <a:solidFill>
                    <a:srgbClr val="170591"/>
                  </a:solidFill>
                  <a:effectLst/>
                  <a:latin typeface="Consolas" panose="020B0609020204030204" pitchFamily="49" charset="0"/>
                </a:rPr>
                <a:t>BackgroundPosition</a:t>
              </a:r>
              <a:r>
                <a:rPr kumimoji="0" lang="nl-BE" altLang="nl-BE" sz="1800" b="1" i="0" u="none" strike="noStrike" cap="none" normalizeH="0" baseline="0" dirty="0">
                  <a:ln>
                    <a:noFill/>
                  </a:ln>
                  <a:solidFill>
                    <a:srgbClr val="000066"/>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nl-BE" altLang="nl-BE" sz="1800" b="1" dirty="0">
                  <a:solidFill>
                    <a:srgbClr val="000066"/>
                  </a:solidFill>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Side</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1" u="none" strike="noStrike" cap="none" normalizeH="0" baseline="0" dirty="0" err="1">
                  <a:ln>
                    <a:noFill/>
                  </a:ln>
                  <a:solidFill>
                    <a:srgbClr val="660E7A"/>
                  </a:solidFill>
                  <a:effectLst/>
                  <a:latin typeface="Consolas" panose="020B0609020204030204" pitchFamily="49" charset="0"/>
                </a:rPr>
                <a:t>LEFT</a:t>
              </a: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a:ln>
                    <a:noFill/>
                  </a:ln>
                  <a:solidFill>
                    <a:srgbClr val="F600F1"/>
                  </a:solidFill>
                  <a:effectLst/>
                  <a:latin typeface="Consolas" panose="020B0609020204030204" pitchFamily="49" charset="0"/>
                </a:rPr>
                <a:t>0.0</a:t>
              </a: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7F0055"/>
                  </a:solidFill>
                  <a:effectLst/>
                  <a:latin typeface="Consolas" panose="020B0609020204030204" pitchFamily="49" charset="0"/>
                </a:rPr>
                <a:t>false</a:t>
              </a: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Side</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1" u="none" strike="noStrike" cap="none" normalizeH="0" baseline="0" dirty="0" err="1">
                  <a:ln>
                    <a:noFill/>
                  </a:ln>
                  <a:solidFill>
                    <a:srgbClr val="660E7A"/>
                  </a:solidFill>
                  <a:effectLst/>
                  <a:latin typeface="Consolas" panose="020B0609020204030204" pitchFamily="49" charset="0"/>
                </a:rPr>
                <a:t>BOTTOM</a:t>
              </a: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a:ln>
                    <a:noFill/>
                  </a:ln>
                  <a:solidFill>
                    <a:srgbClr val="F600F1"/>
                  </a:solidFill>
                  <a:effectLst/>
                  <a:latin typeface="Consolas" panose="020B0609020204030204" pitchFamily="49" charset="0"/>
                </a:rPr>
                <a:t>0.0</a:t>
              </a: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7F0055"/>
                  </a:solidFill>
                  <a:effectLst/>
                  <a:latin typeface="Consolas" panose="020B0609020204030204" pitchFamily="49" charset="0"/>
                </a:rPr>
                <a:t>false</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err="1">
                  <a:ln>
                    <a:noFill/>
                  </a:ln>
                  <a:solidFill>
                    <a:srgbClr val="3E7EFF"/>
                  </a:solidFill>
                  <a:effectLst/>
                  <a:latin typeface="Consolas" panose="020B0609020204030204" pitchFamily="49" charset="0"/>
                </a:rPr>
                <a:t>BackgroundSize</a:t>
              </a:r>
              <a:r>
                <a:rPr kumimoji="0" lang="nl-BE" altLang="nl-BE" sz="1800" b="0" i="0" u="none" strike="noStrike" cap="none" normalizeH="0" baseline="0" dirty="0" err="1">
                  <a:ln>
                    <a:noFill/>
                  </a:ln>
                  <a:solidFill>
                    <a:srgbClr val="333333"/>
                  </a:solidFill>
                  <a:effectLst/>
                  <a:latin typeface="Consolas" panose="020B0609020204030204" pitchFamily="49" charset="0"/>
                </a:rPr>
                <a:t>.</a:t>
              </a:r>
              <a:r>
                <a:rPr kumimoji="0" lang="nl-BE" altLang="nl-BE" sz="1800" b="1" i="1" u="none" strike="noStrike" cap="none" normalizeH="0" baseline="0" dirty="0" err="1">
                  <a:ln>
                    <a:noFill/>
                  </a:ln>
                  <a:solidFill>
                    <a:srgbClr val="660E7A"/>
                  </a:solidFill>
                  <a:effectLst/>
                  <a:latin typeface="Consolas" panose="020B0609020204030204" pitchFamily="49" charset="0"/>
                </a:rPr>
                <a:t>DEFAULT</a:t>
              </a:r>
              <a:br>
                <a:rPr kumimoji="0" lang="nl-BE" altLang="nl-BE" sz="1800" b="1" i="1" u="none" strike="noStrike" cap="none" normalizeH="0" baseline="0" dirty="0">
                  <a:ln>
                    <a:noFill/>
                  </a:ln>
                  <a:solidFill>
                    <a:srgbClr val="660E7A"/>
                  </a:solidFill>
                  <a:effectLst/>
                  <a:latin typeface="Consolas" panose="020B0609020204030204" pitchFamily="49" charset="0"/>
                </a:rPr>
              </a:br>
              <a:r>
                <a:rPr kumimoji="0" lang="nl-BE" altLang="nl-BE" sz="1800" b="1" i="1" u="none" strike="noStrike" cap="none" normalizeH="0" baseline="0" dirty="0">
                  <a:ln>
                    <a:noFill/>
                  </a:ln>
                  <a:solidFill>
                    <a:srgbClr val="660E7A"/>
                  </a:solidFill>
                  <a:effectLst/>
                  <a:latin typeface="Consolas" panose="020B0609020204030204" pitchFamily="49" charset="0"/>
                </a:rPr>
                <a:t>    </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0" i="0" u="none" strike="noStrike" cap="none" normalizeH="0" baseline="0" dirty="0">
                  <a:ln>
                    <a:noFill/>
                  </a:ln>
                  <a:solidFill>
                    <a:srgbClr val="333333"/>
                  </a:solidFill>
                  <a:effectLst/>
                  <a:latin typeface="Consolas" panose="020B0609020204030204" pitchFamily="49" charset="0"/>
                </a:rPr>
                <a:t>;</a:t>
              </a:r>
              <a:br>
                <a:rPr kumimoji="0" lang="nl-BE" altLang="nl-BE" sz="1800" b="0" i="0" u="none" strike="noStrike" cap="none" normalizeH="0" baseline="0" dirty="0">
                  <a:ln>
                    <a:noFill/>
                  </a:ln>
                  <a:solidFill>
                    <a:srgbClr val="333333"/>
                  </a:solidFill>
                  <a:effectLst/>
                  <a:latin typeface="Consolas" panose="020B0609020204030204" pitchFamily="49" charset="0"/>
                </a:rPr>
              </a:br>
              <a:r>
                <a:rPr kumimoji="0" lang="nl-BE" altLang="nl-BE" sz="1800" b="1" i="0" u="none" strike="noStrike" cap="none" normalizeH="0" baseline="0" dirty="0" err="1">
                  <a:ln>
                    <a:noFill/>
                  </a:ln>
                  <a:solidFill>
                    <a:srgbClr val="170591"/>
                  </a:solidFill>
                  <a:effectLst/>
                  <a:latin typeface="Consolas" panose="020B0609020204030204" pitchFamily="49" charset="0"/>
                </a:rPr>
                <a:t>setCenter</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7F0055"/>
                  </a:solidFill>
                  <a:effectLst/>
                  <a:latin typeface="Consolas" panose="020B0609020204030204" pitchFamily="49" charset="0"/>
                </a:rPr>
                <a:t>new </a:t>
              </a:r>
              <a:r>
                <a:rPr kumimoji="0" lang="nl-BE" altLang="nl-BE" sz="1800" b="1" i="0" u="none" strike="noStrike" cap="none" normalizeH="0" baseline="0" dirty="0">
                  <a:ln>
                    <a:noFill/>
                  </a:ln>
                  <a:solidFill>
                    <a:srgbClr val="170591"/>
                  </a:solidFill>
                  <a:effectLst/>
                  <a:latin typeface="Consolas" panose="020B0609020204030204" pitchFamily="49" charset="0"/>
                </a:rPr>
                <a:t>Canvas</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1" i="0" u="none" strike="noStrike" cap="none" normalizeH="0" baseline="0" dirty="0">
                  <a:ln>
                    <a:noFill/>
                  </a:ln>
                  <a:solidFill>
                    <a:srgbClr val="F600F1"/>
                  </a:solidFill>
                  <a:effectLst/>
                  <a:latin typeface="Consolas" panose="020B0609020204030204" pitchFamily="49" charset="0"/>
                </a:rPr>
                <a:t>480</a:t>
              </a:r>
              <a:r>
                <a:rPr kumimoji="0" lang="nl-BE" altLang="nl-BE" sz="1800" b="0" i="0" u="none" strike="noStrike" cap="none" normalizeH="0" baseline="0" dirty="0">
                  <a:ln>
                    <a:noFill/>
                  </a:ln>
                  <a:solidFill>
                    <a:srgbClr val="333333"/>
                  </a:solidFill>
                  <a:effectLst/>
                  <a:latin typeface="Consolas" panose="020B0609020204030204" pitchFamily="49" charset="0"/>
                </a:rPr>
                <a:t>, </a:t>
              </a:r>
              <a:r>
                <a:rPr kumimoji="0" lang="nl-BE" altLang="nl-BE" sz="1800" b="1" i="0" u="none" strike="noStrike" cap="none" normalizeH="0" baseline="0" dirty="0">
                  <a:ln>
                    <a:noFill/>
                  </a:ln>
                  <a:solidFill>
                    <a:srgbClr val="F600F1"/>
                  </a:solidFill>
                  <a:effectLst/>
                  <a:latin typeface="Consolas" panose="020B0609020204030204" pitchFamily="49" charset="0"/>
                </a:rPr>
                <a:t>360</a:t>
              </a:r>
              <a:r>
                <a:rPr kumimoji="0" lang="nl-BE" altLang="nl-BE" sz="1800" b="1" i="0" u="none" strike="noStrike" cap="none" normalizeH="0" baseline="0" dirty="0">
                  <a:ln>
                    <a:noFill/>
                  </a:ln>
                  <a:solidFill>
                    <a:srgbClr val="000066"/>
                  </a:solidFill>
                  <a:effectLst/>
                  <a:latin typeface="Consolas" panose="020B0609020204030204" pitchFamily="49" charset="0"/>
                </a:rPr>
                <a:t>))</a:t>
              </a:r>
              <a:r>
                <a:rPr kumimoji="0" lang="nl-BE" altLang="nl-BE" sz="1800" b="0" i="0" u="none" strike="noStrike" cap="none" normalizeH="0" baseline="0" dirty="0">
                  <a:ln>
                    <a:noFill/>
                  </a:ln>
                  <a:solidFill>
                    <a:srgbClr val="333333"/>
                  </a:solidFill>
                  <a:effectLst/>
                  <a:latin typeface="Consolas" panose="020B0609020204030204" pitchFamily="49" charset="0"/>
                </a:rPr>
                <a:t>;</a:t>
              </a:r>
              <a:endParaRPr kumimoji="0" lang="nl-BE" altLang="nl-BE" sz="1800" b="0" i="0" u="none" strike="noStrike" cap="none" normalizeH="0" baseline="0" dirty="0">
                <a:ln>
                  <a:noFill/>
                </a:ln>
                <a:solidFill>
                  <a:schemeClr val="tx1"/>
                </a:solidFill>
                <a:effectLst/>
                <a:latin typeface="Arial" panose="020B0604020202020204" pitchFamily="34" charset="0"/>
              </a:endParaRPr>
            </a:p>
          </p:txBody>
        </p:sp>
        <p:sp>
          <p:nvSpPr>
            <p:cNvPr id="13" name="Tekstvak 12"/>
            <p:cNvSpPr txBox="1"/>
            <p:nvPr/>
          </p:nvSpPr>
          <p:spPr>
            <a:xfrm>
              <a:off x="6272868" y="5978605"/>
              <a:ext cx="2381652" cy="738664"/>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nl-BE" sz="1400" dirty="0">
                  <a:cs typeface="Consolas" panose="020B0609020204030204" pitchFamily="49" charset="0"/>
                </a:rPr>
                <a:t>Plaatst de Image tegen de </a:t>
              </a:r>
              <a:r>
                <a:rPr lang="nl-BE" sz="1400" b="1" dirty="0">
                  <a:cs typeface="Consolas" panose="020B0609020204030204" pitchFamily="49" charset="0"/>
                </a:rPr>
                <a:t>onderkant</a:t>
              </a:r>
              <a:r>
                <a:rPr lang="nl-BE" sz="1400" dirty="0">
                  <a:cs typeface="Consolas" panose="020B0609020204030204" pitchFamily="49" charset="0"/>
                </a:rPr>
                <a:t>. Het menu mag het spelbord niet bedekken.</a:t>
              </a:r>
            </a:p>
          </p:txBody>
        </p:sp>
        <p:cxnSp>
          <p:nvCxnSpPr>
            <p:cNvPr id="14" name="Rechte verbindingslijn met pijl 14"/>
            <p:cNvCxnSpPr>
              <a:stCxn id="13" idx="0"/>
            </p:cNvCxnSpPr>
            <p:nvPr/>
          </p:nvCxnSpPr>
          <p:spPr>
            <a:xfrm flipH="1" flipV="1">
              <a:off x="6865749" y="5541980"/>
              <a:ext cx="597945" cy="436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454661" y="2743200"/>
            <a:ext cx="4844596" cy="461665"/>
          </a:xfrm>
          <a:prstGeom prst="rect">
            <a:avLst/>
          </a:prstGeom>
          <a:noFill/>
        </p:spPr>
        <p:txBody>
          <a:bodyPr wrap="none" rtlCol="0">
            <a:spAutoFit/>
          </a:bodyPr>
          <a:lstStyle/>
          <a:p>
            <a:pPr marL="342900" indent="-342900">
              <a:buFont typeface="Arial" panose="020B0604020202020204" pitchFamily="34" charset="0"/>
              <a:buChar char="•"/>
            </a:pPr>
            <a:r>
              <a:rPr lang="nl-BE" sz="2400" dirty="0">
                <a:solidFill>
                  <a:schemeClr val="tx1"/>
                </a:solidFill>
                <a:latin typeface="Verdana" panose="020B0604030504040204" pitchFamily="34" charset="0"/>
                <a:ea typeface="Verdana" panose="020B0604030504040204" pitchFamily="34" charset="0"/>
                <a:cs typeface="Verdana" panose="020B0604030504040204" pitchFamily="34" charset="0"/>
              </a:rPr>
              <a:t>Raadpleeg de </a:t>
            </a:r>
            <a:r>
              <a:rPr lang="nl-BE" sz="2400" dirty="0">
                <a:solidFill>
                  <a:schemeClr val="tx1"/>
                </a:solidFill>
                <a:latin typeface="Verdana" panose="020B0604030504040204" pitchFamily="34" charset="0"/>
                <a:ea typeface="Verdana" panose="020B0604030504040204" pitchFamily="34" charset="0"/>
                <a:cs typeface="Verdana" panose="020B0604030504040204" pitchFamily="34" charset="0"/>
                <a:hlinkClick r:id="rId4"/>
              </a:rPr>
              <a:t>documentatie</a:t>
            </a:r>
            <a:endParaRPr lang="nl-BE" sz="2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17574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6" name="Shape 321"/>
          <p:cNvSpPr txBox="1">
            <a:spLocks/>
          </p:cNvSpPr>
          <p:nvPr/>
        </p:nvSpPr>
        <p:spPr>
          <a:xfrm>
            <a:off x="580475" y="1507239"/>
            <a:ext cx="6169037" cy="4033403"/>
          </a:xfrm>
          <a:prstGeom prst="rect">
            <a:avLst/>
          </a:prstGeom>
        </p:spPr>
        <p:txBody>
          <a:bodyPr vert="horz" wrap="square" lIns="91440" tIns="45720" rIns="91440" bIns="45720" rtlCol="0">
            <a:noAutofit/>
          </a:bodyPr>
          <a:lstStyle>
            <a:defPPr marR="0" lvl="0" algn="l" rtl="0">
              <a:lnSpc>
                <a:spcPct val="100000"/>
              </a:lnSpc>
              <a:spcBef>
                <a:spcPts val="0"/>
              </a:spcBef>
              <a:spcAft>
                <a:spcPts val="0"/>
              </a:spcAft>
            </a:defPPr>
            <a:lvl1pPr marL="342900" marR="0" lvl="0" indent="-342900" algn="l" rtl="0" eaLnBrk="1" hangingPunct="1">
              <a:lnSpc>
                <a:spcPct val="100000"/>
              </a:lnSpc>
              <a:spcBef>
                <a:spcPts val="0"/>
              </a:spcBef>
              <a:spcAft>
                <a:spcPts val="1500"/>
              </a:spcAft>
              <a:buSzPct val="115000"/>
              <a:buFont typeface="Arial" panose="020B0604020202020204" pitchFamily="34" charset="0"/>
              <a:buChar char="•"/>
              <a:defRPr sz="24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1pPr>
            <a:lvl2pPr marL="342900" marR="0" lvl="1" indent="-342900" algn="l" rtl="0" eaLnBrk="1" hangingPunct="1">
              <a:lnSpc>
                <a:spcPct val="100000"/>
              </a:lnSpc>
              <a:spcBef>
                <a:spcPts val="0"/>
              </a:spcBef>
              <a:spcAft>
                <a:spcPts val="0"/>
              </a:spcAft>
              <a:buFont typeface="Arial" panose="020B060402020202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2pPr>
            <a:lvl3pPr marL="539750" marR="0" lvl="2" indent="-342900" algn="l" rtl="0" eaLnBrk="1" hangingPunct="1">
              <a:lnSpc>
                <a:spcPct val="100000"/>
              </a:lnSpc>
              <a:spcBef>
                <a:spcPts val="0"/>
              </a:spcBef>
              <a:spcAft>
                <a:spcPts val="1500"/>
              </a:spcAft>
              <a:buSzPct val="115000"/>
              <a:buFont typeface="Verdana" panose="020B0604030504040204" pitchFamily="34" charset="0"/>
              <a:buChar char="◦"/>
              <a:defRPr sz="20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3pPr>
            <a:lvl4pPr marL="719138" marR="0" lvl="3" indent="-342900" algn="l" rtl="0" eaLnBrk="1" hangingPunct="1">
              <a:lnSpc>
                <a:spcPct val="100000"/>
              </a:lnSpc>
              <a:spcBef>
                <a:spcPts val="0"/>
              </a:spcBef>
              <a:spcAft>
                <a:spcPts val="1500"/>
              </a:spcAft>
              <a:buSzPct val="115000"/>
              <a:buFont typeface="Verdana" panose="020B0604030504040204" pitchFamily="34" charset="0"/>
              <a:buChar char="▫"/>
              <a:defRPr sz="18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4pPr>
            <a:lvl5pPr marL="900113" marR="0" lvl="4" indent="-342900" algn="l" rtl="0" eaLnBrk="1" hangingPunct="1">
              <a:lnSpc>
                <a:spcPct val="100000"/>
              </a:lnSpc>
              <a:spcBef>
                <a:spcPts val="0"/>
              </a:spcBef>
              <a:spcAft>
                <a:spcPts val="1500"/>
              </a:spcAft>
              <a:buSzPct val="120000"/>
              <a:buFont typeface="Verdana" panose="020B0604030504040204" pitchFamily="34" charset="0"/>
              <a:buChar char="▪"/>
              <a:defRPr sz="1600" b="0"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Arial"/>
              </a:defRPr>
            </a:lvl5pPr>
            <a:lvl6pPr marL="1079500" marR="0" lvl="5" indent="-285750" algn="l" rtl="0" eaLnBrk="1" hangingPunct="1">
              <a:lnSpc>
                <a:spcPct val="100000"/>
              </a:lnSpc>
              <a:spcBef>
                <a:spcPts val="0"/>
              </a:spcBef>
              <a:spcAft>
                <a:spcPts val="1500"/>
              </a:spcAft>
              <a:buSzPct val="70000"/>
              <a:buFont typeface="Verdana" panose="020B0604030504040204" pitchFamily="34" charset="0"/>
              <a:buChar char="◊"/>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Aft>
                <a:spcPts val="0"/>
              </a:spcAft>
              <a:buClr>
                <a:schemeClr val="lt1"/>
              </a:buClr>
              <a:buSzPct val="100000"/>
            </a:pPr>
            <a:r>
              <a:rPr lang="en-US" dirty="0" err="1">
                <a:solidFill>
                  <a:schemeClr val="bg1">
                    <a:lumMod val="50000"/>
                  </a:schemeClr>
                </a:solidFill>
                <a:latin typeface="Verdana"/>
                <a:ea typeface="Verdana"/>
                <a:cs typeface="Verdana"/>
                <a:sym typeface="Verdana"/>
              </a:rPr>
              <a:t>Tekenen</a:t>
            </a:r>
            <a:endParaRPr lang="en-US" dirty="0">
              <a:solidFill>
                <a:schemeClr val="bg1">
                  <a:lumMod val="50000"/>
                </a:schemeClr>
              </a:solidFill>
              <a:latin typeface="Verdana"/>
              <a:ea typeface="Verdana"/>
              <a:cs typeface="Verdana"/>
              <a:sym typeface="Verdana"/>
            </a:endParaRPr>
          </a:p>
          <a:p>
            <a:pPr lvl="2">
              <a:buClr>
                <a:schemeClr val="lt1"/>
              </a:buClr>
              <a:buSzPct val="100000"/>
            </a:pPr>
            <a:r>
              <a:rPr lang="en-US" dirty="0">
                <a:solidFill>
                  <a:schemeClr val="bg1">
                    <a:lumMod val="50000"/>
                  </a:schemeClr>
                </a:solidFill>
                <a:latin typeface="Verdana"/>
                <a:ea typeface="Verdana"/>
                <a:cs typeface="Verdana"/>
                <a:sym typeface="Verdana"/>
              </a:rPr>
              <a:t>Canvas </a:t>
            </a:r>
            <a:r>
              <a:rPr lang="en-US" dirty="0" err="1">
                <a:solidFill>
                  <a:schemeClr val="bg1">
                    <a:lumMod val="50000"/>
                  </a:schemeClr>
                </a:solidFill>
                <a:latin typeface="Verdana"/>
                <a:ea typeface="Verdana"/>
                <a:cs typeface="Verdana"/>
                <a:sym typeface="Verdana"/>
              </a:rPr>
              <a:t>en</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GraphicsContext</a:t>
            </a:r>
            <a:endParaRPr lang="en-US" dirty="0">
              <a:solidFill>
                <a:schemeClr val="bg1">
                  <a:lumMod val="50000"/>
                </a:schemeClr>
              </a:solidFill>
              <a:latin typeface="Verdana"/>
              <a:ea typeface="Verdana"/>
              <a:cs typeface="Verdana"/>
              <a:sym typeface="Verdana"/>
            </a:endParaRPr>
          </a:p>
          <a:p>
            <a:pPr>
              <a:spcAft>
                <a:spcPts val="0"/>
              </a:spcAft>
              <a:buClr>
                <a:schemeClr val="lt1"/>
              </a:buClr>
              <a:buSzPct val="100000"/>
            </a:pPr>
            <a:r>
              <a:rPr lang="en-US" dirty="0" err="1">
                <a:solidFill>
                  <a:schemeClr val="bg1">
                    <a:lumMod val="50000"/>
                  </a:schemeClr>
                </a:solidFill>
                <a:latin typeface="Verdana"/>
                <a:ea typeface="Verdana"/>
                <a:cs typeface="Verdana"/>
                <a:sym typeface="Verdana"/>
              </a:rPr>
              <a:t>Grafieken</a:t>
            </a:r>
            <a:endParaRPr lang="en-US" dirty="0">
              <a:solidFill>
                <a:schemeClr val="bg1">
                  <a:lumMod val="50000"/>
                </a:schemeClr>
              </a:solidFill>
              <a:latin typeface="Verdana"/>
              <a:ea typeface="Verdana"/>
              <a:cs typeface="Verdana"/>
              <a:sym typeface="Verdana"/>
            </a:endParaRPr>
          </a:p>
          <a:p>
            <a:pPr lvl="2">
              <a:buClr>
                <a:schemeClr val="lt1"/>
              </a:buClr>
              <a:buSzPct val="100000"/>
            </a:pPr>
            <a:r>
              <a:rPr lang="en-US" dirty="0">
                <a:solidFill>
                  <a:schemeClr val="bg1">
                    <a:lumMod val="50000"/>
                  </a:schemeClr>
                </a:solidFill>
                <a:latin typeface="Verdana"/>
                <a:ea typeface="Verdana"/>
                <a:cs typeface="Verdana"/>
                <a:sym typeface="Verdana"/>
              </a:rPr>
              <a:t>Chart – </a:t>
            </a:r>
            <a:r>
              <a:rPr lang="en-US" dirty="0" err="1">
                <a:solidFill>
                  <a:schemeClr val="bg1">
                    <a:lumMod val="50000"/>
                  </a:schemeClr>
                </a:solidFill>
                <a:latin typeface="Verdana"/>
                <a:ea typeface="Verdana"/>
                <a:cs typeface="Verdana"/>
                <a:sym typeface="Verdana"/>
              </a:rPr>
              <a:t>PieChart</a:t>
            </a:r>
            <a:r>
              <a:rPr lang="en-US" dirty="0">
                <a:solidFill>
                  <a:schemeClr val="bg1">
                    <a:lumMod val="50000"/>
                  </a:schemeClr>
                </a:solidFill>
                <a:latin typeface="Verdana"/>
                <a:ea typeface="Verdana"/>
                <a:cs typeface="Verdana"/>
                <a:sym typeface="Verdana"/>
              </a:rPr>
              <a:t> – </a:t>
            </a:r>
            <a:r>
              <a:rPr lang="en-US" dirty="0" err="1">
                <a:solidFill>
                  <a:schemeClr val="bg1">
                    <a:lumMod val="50000"/>
                  </a:schemeClr>
                </a:solidFill>
                <a:latin typeface="Verdana"/>
                <a:ea typeface="Verdana"/>
                <a:cs typeface="Verdana"/>
                <a:sym typeface="Verdana"/>
              </a:rPr>
              <a:t>LineChart</a:t>
            </a:r>
            <a:endParaRPr lang="en-US" dirty="0">
              <a:solidFill>
                <a:schemeClr val="bg1">
                  <a:lumMod val="50000"/>
                </a:schemeClr>
              </a:solidFill>
              <a:latin typeface="Verdana"/>
              <a:ea typeface="Verdana"/>
              <a:cs typeface="Verdana"/>
              <a:sym typeface="Verdana"/>
            </a:endParaRPr>
          </a:p>
          <a:p>
            <a:pPr>
              <a:spcAft>
                <a:spcPts val="0"/>
              </a:spcAft>
              <a:buClr>
                <a:schemeClr val="lt1"/>
              </a:buClr>
              <a:buSzPct val="100000"/>
            </a:pPr>
            <a:r>
              <a:rPr lang="en-US" dirty="0" err="1">
                <a:solidFill>
                  <a:schemeClr val="bg1">
                    <a:lumMod val="50000"/>
                  </a:schemeClr>
                </a:solidFill>
                <a:latin typeface="Verdana"/>
                <a:ea typeface="Verdana"/>
                <a:cs typeface="Verdana"/>
                <a:sym typeface="Verdana"/>
              </a:rPr>
              <a:t>Meerdere</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schermen</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en</a:t>
            </a:r>
            <a:r>
              <a:rPr lang="en-US" dirty="0">
                <a:solidFill>
                  <a:schemeClr val="bg1">
                    <a:lumMod val="50000"/>
                  </a:schemeClr>
                </a:solidFill>
                <a:latin typeface="Verdana"/>
                <a:ea typeface="Verdana"/>
                <a:cs typeface="Verdana"/>
                <a:sym typeface="Verdana"/>
              </a:rPr>
              <a:t> MVP</a:t>
            </a:r>
          </a:p>
          <a:p>
            <a:pPr lvl="2">
              <a:buClr>
                <a:schemeClr val="lt1"/>
              </a:buClr>
              <a:buSzPct val="100000"/>
            </a:pPr>
            <a:r>
              <a:rPr lang="en-US" dirty="0" err="1">
                <a:solidFill>
                  <a:schemeClr val="bg1">
                    <a:lumMod val="50000"/>
                  </a:schemeClr>
                </a:solidFill>
                <a:latin typeface="Verdana"/>
                <a:ea typeface="Verdana"/>
                <a:cs typeface="Verdana"/>
                <a:sym typeface="Verdana"/>
              </a:rPr>
              <a:t>Voorbeeld</a:t>
            </a:r>
            <a:r>
              <a:rPr lang="en-US" dirty="0">
                <a:solidFill>
                  <a:schemeClr val="bg1">
                    <a:lumMod val="50000"/>
                  </a:schemeClr>
                </a:solidFill>
                <a:latin typeface="Verdana"/>
                <a:ea typeface="Verdana"/>
                <a:cs typeface="Verdana"/>
                <a:sym typeface="Verdana"/>
              </a:rPr>
              <a:t>: </a:t>
            </a:r>
            <a:r>
              <a:rPr lang="en-US" dirty="0" err="1">
                <a:solidFill>
                  <a:schemeClr val="bg1">
                    <a:lumMod val="50000"/>
                  </a:schemeClr>
                </a:solidFill>
                <a:latin typeface="Verdana"/>
                <a:ea typeface="Verdana"/>
                <a:cs typeface="Verdana"/>
                <a:sym typeface="Verdana"/>
              </a:rPr>
              <a:t>ganzenbord</a:t>
            </a:r>
            <a:endParaRPr lang="en-US" dirty="0">
              <a:solidFill>
                <a:schemeClr val="bg1">
                  <a:lumMod val="50000"/>
                </a:schemeClr>
              </a:solidFill>
              <a:latin typeface="Verdana"/>
              <a:ea typeface="Verdana"/>
              <a:cs typeface="Verdana"/>
              <a:sym typeface="Verdana"/>
            </a:endParaRPr>
          </a:p>
          <a:p>
            <a:pPr lvl="1">
              <a:spcAft>
                <a:spcPts val="1000"/>
              </a:spcAft>
              <a:buClr>
                <a:schemeClr val="lt1"/>
              </a:buClr>
              <a:buSzPct val="100000"/>
            </a:pPr>
            <a:r>
              <a:rPr lang="en-US" sz="2400" dirty="0">
                <a:solidFill>
                  <a:schemeClr val="bg1">
                    <a:lumMod val="50000"/>
                  </a:schemeClr>
                </a:solidFill>
                <a:latin typeface="Verdana"/>
                <a:ea typeface="Verdana"/>
                <a:cs typeface="Verdana"/>
                <a:sym typeface="Verdana"/>
              </a:rPr>
              <a:t>Background</a:t>
            </a:r>
          </a:p>
          <a:p>
            <a:pPr>
              <a:spcBef>
                <a:spcPts val="600"/>
              </a:spcBef>
              <a:spcAft>
                <a:spcPts val="0"/>
              </a:spcAft>
              <a:buClr>
                <a:schemeClr val="lt1"/>
              </a:buClr>
              <a:buSzPct val="100000"/>
            </a:pPr>
            <a:r>
              <a:rPr lang="en-US" dirty="0">
                <a:solidFill>
                  <a:schemeClr val="lt1"/>
                </a:solidFill>
                <a:latin typeface="Verdana"/>
                <a:ea typeface="Verdana"/>
                <a:cs typeface="Verdana"/>
                <a:sym typeface="Verdana"/>
              </a:rPr>
              <a:t>Project</a:t>
            </a:r>
          </a:p>
          <a:p>
            <a:pPr lvl="2">
              <a:spcBef>
                <a:spcPts val="600"/>
              </a:spcBef>
              <a:buClr>
                <a:schemeClr val="lt1"/>
              </a:buClr>
              <a:buSzPct val="100000"/>
            </a:pPr>
            <a:r>
              <a:rPr lang="en-US" dirty="0">
                <a:solidFill>
                  <a:schemeClr val="lt1"/>
                </a:solidFill>
                <a:latin typeface="Verdana"/>
                <a:ea typeface="Verdana"/>
                <a:cs typeface="Verdana"/>
                <a:sym typeface="Verdana"/>
              </a:rPr>
              <a:t>Focus op graphics </a:t>
            </a:r>
            <a:r>
              <a:rPr lang="en-US" dirty="0" err="1">
                <a:solidFill>
                  <a:schemeClr val="lt1"/>
                </a:solidFill>
                <a:latin typeface="Verdana"/>
                <a:ea typeface="Verdana"/>
                <a:cs typeface="Verdana"/>
                <a:sym typeface="Verdana"/>
              </a:rPr>
              <a:t>en</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meerdere</a:t>
            </a:r>
            <a:r>
              <a:rPr lang="en-US" dirty="0">
                <a:solidFill>
                  <a:schemeClr val="lt1"/>
                </a:solidFill>
                <a:latin typeface="Verdana"/>
                <a:ea typeface="Verdana"/>
                <a:cs typeface="Verdana"/>
                <a:sym typeface="Verdana"/>
              </a:rPr>
              <a:t> </a:t>
            </a:r>
            <a:r>
              <a:rPr lang="en-US" dirty="0" err="1">
                <a:solidFill>
                  <a:schemeClr val="lt1"/>
                </a:solidFill>
                <a:latin typeface="Verdana"/>
                <a:ea typeface="Verdana"/>
                <a:cs typeface="Verdana"/>
                <a:sym typeface="Verdana"/>
              </a:rPr>
              <a:t>schermen</a:t>
            </a:r>
            <a:endParaRPr lang="en-US" dirty="0">
              <a:solidFill>
                <a:schemeClr val="lt1"/>
              </a:solidFill>
              <a:latin typeface="Verdana"/>
              <a:ea typeface="Verdana"/>
              <a:cs typeface="Verdana"/>
              <a:sym typeface="Verdana"/>
            </a:endParaRPr>
          </a:p>
        </p:txBody>
      </p:sp>
      <p:sp>
        <p:nvSpPr>
          <p:cNvPr id="320" name="Shape 320"/>
          <p:cNvSpPr txBox="1">
            <a:spLocks noGrp="1"/>
          </p:cNvSpPr>
          <p:nvPr>
            <p:ph type="title"/>
          </p:nvPr>
        </p:nvSpPr>
        <p:spPr/>
        <p:txBody>
          <a:bodyPr/>
          <a:lstStyle/>
          <a:p>
            <a:pPr lvl="0"/>
            <a:r>
              <a:rPr lang="en-US">
                <a:sym typeface="Verdana"/>
              </a:rPr>
              <a:t>Agenda deze week</a:t>
            </a:r>
            <a:endParaRPr lang="en-US" dirty="0">
              <a:sym typeface="Verdana"/>
            </a:endParaRPr>
          </a:p>
        </p:txBody>
      </p:sp>
      <p:pic>
        <p:nvPicPr>
          <p:cNvPr id="322" name="Shape 322"/>
          <p:cNvPicPr preferRelativeResize="0">
            <a:picLocks noChangeAspect="1"/>
          </p:cNvPicPr>
          <p:nvPr/>
        </p:nvPicPr>
        <p:blipFill rotWithShape="1">
          <a:blip r:embed="rId3">
            <a:alphaModFix/>
          </a:blip>
          <a:srcRect/>
          <a:stretch/>
        </p:blipFill>
        <p:spPr>
          <a:xfrm>
            <a:off x="7659703" y="848564"/>
            <a:ext cx="1074300" cy="1074300"/>
          </a:xfrm>
          <a:prstGeom prst="rect">
            <a:avLst/>
          </a:prstGeom>
          <a:noFill/>
          <a:ln>
            <a:noFill/>
          </a:ln>
        </p:spPr>
      </p:pic>
      <p:sp>
        <p:nvSpPr>
          <p:cNvPr id="2" name="Rectangle 1"/>
          <p:cNvSpPr/>
          <p:nvPr/>
        </p:nvSpPr>
        <p:spPr>
          <a:xfrm>
            <a:off x="578946" y="4684382"/>
            <a:ext cx="6170565" cy="825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108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Shape 329"/>
          <p:cNvSpPr txBox="1">
            <a:spLocks noGrp="1"/>
          </p:cNvSpPr>
          <p:nvPr>
            <p:ph idx="1"/>
          </p:nvPr>
        </p:nvSpPr>
        <p:spPr>
          <a:xfrm>
            <a:off x="291364" y="971647"/>
            <a:ext cx="6500999" cy="4060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80"/>
              </a:buClr>
              <a:buSzPct val="25000"/>
              <a:buFont typeface="Arial"/>
              <a:buNone/>
            </a:pPr>
            <a:r>
              <a:rPr lang="en-US" sz="1800" b="1" i="0" u="none" strike="noStrike" cap="none" dirty="0">
                <a:solidFill>
                  <a:srgbClr val="000080"/>
                </a:solidFill>
                <a:latin typeface="Courier New"/>
                <a:ea typeface="Courier New"/>
                <a:cs typeface="Courier New"/>
                <a:sym typeface="Courier New"/>
              </a:rPr>
              <a:t>public class </a:t>
            </a:r>
            <a:r>
              <a:rPr lang="en-US" sz="1800" b="0" i="0" u="none" strike="noStrike" cap="none" dirty="0">
                <a:solidFill>
                  <a:srgbClr val="000000"/>
                </a:solidFill>
                <a:latin typeface="Courier New"/>
                <a:ea typeface="Courier New"/>
                <a:cs typeface="Courier New"/>
                <a:sym typeface="Courier New"/>
              </a:rPr>
              <a:t>Painting1 </a:t>
            </a:r>
            <a:r>
              <a:rPr lang="en-US" sz="1800" b="1" i="0" u="none" strike="noStrike" cap="none" dirty="0">
                <a:solidFill>
                  <a:srgbClr val="000080"/>
                </a:solidFill>
                <a:latin typeface="Courier New"/>
                <a:ea typeface="Courier New"/>
                <a:cs typeface="Courier New"/>
                <a:sym typeface="Courier New"/>
              </a:rPr>
              <a:t>extends </a:t>
            </a:r>
            <a:r>
              <a:rPr lang="en-US" sz="1800" b="0" i="0" u="none" strike="noStrike" cap="none" dirty="0" err="1">
                <a:solidFill>
                  <a:srgbClr val="000000"/>
                </a:solidFill>
                <a:latin typeface="Courier New"/>
                <a:ea typeface="Courier New"/>
                <a:cs typeface="Courier New"/>
                <a:sym typeface="Courier New"/>
              </a:rPr>
              <a:t>BorderPane</a:t>
            </a:r>
            <a:r>
              <a:rPr lang="en-US" sz="1800" b="0" i="0" u="none" strike="noStrike" cap="none" dirty="0">
                <a:solidFill>
                  <a:srgbClr val="000000"/>
                </a:solidFill>
                <a:latin typeface="Courier New"/>
                <a:ea typeface="Courier New"/>
                <a:cs typeface="Courier New"/>
                <a:sym typeface="Courier New"/>
              </a:rPr>
              <a: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a:t>
            </a:r>
            <a:r>
              <a:rPr lang="en-US" sz="1800" b="0" i="0" u="none" strike="noStrike" cap="none" dirty="0">
                <a:solidFill>
                  <a:srgbClr val="000000"/>
                </a:solidFill>
                <a:latin typeface="Courier New"/>
                <a:ea typeface="Courier New"/>
                <a:cs typeface="Courier New"/>
                <a:sym typeface="Courier New"/>
              </a:rPr>
              <a:t>Canvas </a:t>
            </a:r>
            <a:r>
              <a:rPr lang="en-US" sz="1800" b="1" i="0" u="none" strike="noStrike" cap="none" dirty="0" err="1">
                <a:solidFill>
                  <a:srgbClr val="660E7A"/>
                </a:solidFill>
                <a:latin typeface="Courier New"/>
                <a:ea typeface="Courier New"/>
                <a:cs typeface="Courier New"/>
                <a:sym typeface="Courier New"/>
              </a:rPr>
              <a:t>canvas</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public </a:t>
            </a:r>
            <a:r>
              <a:rPr lang="en-US" sz="1800" b="0" i="0" u="none" strike="noStrike" cap="none" dirty="0">
                <a:solidFill>
                  <a:srgbClr val="000000"/>
                </a:solidFill>
                <a:latin typeface="Courier New"/>
                <a:ea typeface="Courier New"/>
                <a:cs typeface="Courier New"/>
                <a:sym typeface="Courier New"/>
              </a:rPr>
              <a:t>Painting1()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a:solidFill>
                  <a:srgbClr val="660E7A"/>
                </a:solidFill>
                <a:latin typeface="Courier New"/>
                <a:ea typeface="Courier New"/>
                <a:cs typeface="Courier New"/>
                <a:sym typeface="Courier New"/>
              </a:rPr>
              <a:t>canvas </a:t>
            </a: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a:solidFill>
                  <a:srgbClr val="000000"/>
                </a:solidFill>
                <a:latin typeface="Courier New"/>
                <a:ea typeface="Courier New"/>
                <a:cs typeface="Courier New"/>
                <a:sym typeface="Courier New"/>
              </a:rPr>
              <a:t>Canvas(</a:t>
            </a:r>
            <a:r>
              <a:rPr lang="en-US" sz="1800" b="0" i="0" u="none" strike="noStrike" cap="none" dirty="0">
                <a:solidFill>
                  <a:srgbClr val="0000FF"/>
                </a:solidFill>
                <a:latin typeface="Courier New"/>
                <a:ea typeface="Courier New"/>
                <a:cs typeface="Courier New"/>
                <a:sym typeface="Courier New"/>
              </a:rPr>
              <a:t>500</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500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GraphicsContext</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a:t>
            </a:r>
            <a:r>
              <a:rPr lang="en-US" sz="1800" b="0" i="0" u="none" strike="noStrike" cap="none" dirty="0">
                <a:solidFill>
                  <a:srgbClr val="000000"/>
                </a:solidFill>
                <a:latin typeface="Courier New"/>
                <a:ea typeface="Courier New"/>
                <a:cs typeface="Courier New"/>
                <a:sym typeface="Courier New"/>
              </a:rPr>
              <a: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 </a:t>
            </a:r>
            <a:r>
              <a:rPr lang="en-US" sz="1800" b="1" i="0" u="none" strike="noStrike" cap="none" dirty="0">
                <a:solidFill>
                  <a:srgbClr val="660E7A"/>
                </a:solidFill>
                <a:latin typeface="Courier New"/>
                <a:ea typeface="Courier New"/>
                <a:cs typeface="Courier New"/>
                <a:sym typeface="Courier New"/>
              </a:rPr>
              <a:t>canvas</a:t>
            </a:r>
            <a:r>
              <a:rPr lang="en-US" sz="1800" b="0" i="0" u="none" strike="noStrike" cap="none" dirty="0">
                <a:solidFill>
                  <a:srgbClr val="000000"/>
                </a:solidFill>
                <a:latin typeface="Courier New"/>
                <a:ea typeface="Courier New"/>
                <a:cs typeface="Courier New"/>
                <a:sym typeface="Courier New"/>
              </a:rPr>
              <a:t>.getGraphicsContext2D();</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gc.strokeLine</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490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490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gc.strokeOval</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50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50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gc.fillOval</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200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200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180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80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gc.fillRect</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300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setCenter</a:t>
            </a:r>
            <a:r>
              <a:rPr lang="en-US" sz="1800" b="0" i="0" u="none" strike="noStrike" cap="none" dirty="0">
                <a:solidFill>
                  <a:srgbClr val="000000"/>
                </a:solidFill>
                <a:latin typeface="Courier New"/>
                <a:ea typeface="Courier New"/>
                <a:cs typeface="Courier New"/>
                <a:sym typeface="Courier New"/>
              </a:rPr>
              <a:t>(</a:t>
            </a:r>
            <a:r>
              <a:rPr lang="en-US" sz="1800" b="1" i="0" u="none" strike="noStrike" cap="none" dirty="0">
                <a:solidFill>
                  <a:srgbClr val="660E7A"/>
                </a:solidFill>
                <a:latin typeface="Courier New"/>
                <a:ea typeface="Courier New"/>
                <a:cs typeface="Courier New"/>
                <a:sym typeface="Courier New"/>
              </a:rPr>
              <a:t>canvas</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a:t>
            </a:r>
          </a:p>
          <a:p>
            <a:pPr marL="0" marR="0" lvl="0" indent="0" algn="l" rtl="0">
              <a:spcBef>
                <a:spcPts val="1000"/>
              </a:spcBef>
              <a:spcAft>
                <a:spcPts val="0"/>
              </a:spcAft>
              <a:buClr>
                <a:schemeClr val="dk1"/>
              </a:buClr>
              <a:buSzPct val="25000"/>
              <a:buFont typeface="Arial"/>
              <a:buNone/>
            </a:pPr>
            <a:endParaRPr sz="1800" b="0" i="0" u="none" strike="noStrike" cap="none" dirty="0">
              <a:solidFill>
                <a:schemeClr val="dk1"/>
              </a:solidFill>
              <a:latin typeface="Verdana"/>
              <a:ea typeface="Verdana"/>
              <a:cs typeface="Verdana"/>
              <a:sym typeface="Verdana"/>
            </a:endParaRPr>
          </a:p>
        </p:txBody>
      </p:sp>
      <p:sp>
        <p:nvSpPr>
          <p:cNvPr id="330" name="Shape 330"/>
          <p:cNvSpPr txBox="1"/>
          <p:nvPr/>
        </p:nvSpPr>
        <p:spPr>
          <a:xfrm>
            <a:off x="216976" y="4417017"/>
            <a:ext cx="8713227" cy="2301498"/>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Wil je </a:t>
            </a:r>
            <a:r>
              <a:rPr lang="en-US" sz="1800" dirty="0" err="1">
                <a:solidFill>
                  <a:schemeClr val="dk1"/>
                </a:solidFill>
                <a:latin typeface="Verdana"/>
                <a:ea typeface="Verdana"/>
                <a:cs typeface="Verdana"/>
                <a:sym typeface="Verdana"/>
              </a:rPr>
              <a:t>zelf</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tekenen</a:t>
            </a:r>
            <a:r>
              <a:rPr lang="en-US" sz="1800" dirty="0">
                <a:solidFill>
                  <a:schemeClr val="dk1"/>
                </a:solidFill>
                <a:latin typeface="Verdana"/>
                <a:ea typeface="Verdana"/>
                <a:cs typeface="Verdana"/>
                <a:sym typeface="Verdana"/>
              </a:rPr>
              <a:t> in JavaFX, </a:t>
            </a:r>
            <a:r>
              <a:rPr lang="en-US" sz="1800" dirty="0" err="1">
                <a:solidFill>
                  <a:schemeClr val="dk1"/>
                </a:solidFill>
                <a:latin typeface="Verdana"/>
                <a:ea typeface="Verdana"/>
                <a:cs typeface="Verdana"/>
                <a:sym typeface="Verdana"/>
              </a:rPr>
              <a:t>dan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heb</a:t>
            </a:r>
            <a:r>
              <a:rPr lang="en-US" sz="1800" dirty="0">
                <a:solidFill>
                  <a:schemeClr val="dk1"/>
                </a:solidFill>
                <a:latin typeface="Verdana"/>
                <a:ea typeface="Verdana"/>
                <a:cs typeface="Verdana"/>
                <a:sym typeface="Verdana"/>
              </a:rPr>
              <a:t> je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a:solidFill>
                  <a:schemeClr val="dk1"/>
                </a:solidFill>
                <a:latin typeface="Consolas"/>
                <a:ea typeface="Consolas"/>
                <a:cs typeface="Consolas"/>
                <a:sym typeface="Consolas"/>
              </a:rPr>
              <a:t>Canvas</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nodig</a:t>
            </a:r>
            <a:r>
              <a:rPr lang="en-US" sz="1800" dirty="0">
                <a:solidFill>
                  <a:schemeClr val="dk1"/>
                </a:solidFill>
                <a:latin typeface="Verdana"/>
                <a:ea typeface="Verdana"/>
                <a:cs typeface="Verdana"/>
                <a:sym typeface="Verdana"/>
              </a:rPr>
              <a:t>.</a:t>
            </a:r>
          </a:p>
          <a:p>
            <a:pPr marL="177800" marR="0" lvl="0" indent="-177800" algn="l" rtl="0">
              <a:spcBef>
                <a:spcPts val="100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Je </a:t>
            </a:r>
            <a:r>
              <a:rPr lang="en-US" sz="1800" dirty="0" err="1">
                <a:solidFill>
                  <a:schemeClr val="dk1"/>
                </a:solidFill>
                <a:latin typeface="Verdana"/>
                <a:ea typeface="Verdana"/>
                <a:cs typeface="Verdana"/>
                <a:sym typeface="Verdana"/>
              </a:rPr>
              <a:t>geeft</a:t>
            </a:r>
            <a:r>
              <a:rPr lang="en-US" sz="1800" dirty="0">
                <a:solidFill>
                  <a:schemeClr val="dk1"/>
                </a:solidFill>
                <a:latin typeface="Verdana"/>
                <a:ea typeface="Verdana"/>
                <a:cs typeface="Verdana"/>
                <a:sym typeface="Verdana"/>
              </a:rPr>
              <a:t> de Canvas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initiële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grootte</a:t>
            </a:r>
            <a:r>
              <a:rPr lang="en-US" sz="1800" dirty="0">
                <a:solidFill>
                  <a:schemeClr val="dk1"/>
                </a:solidFill>
                <a:latin typeface="Verdana"/>
                <a:ea typeface="Verdana"/>
                <a:cs typeface="Verdana"/>
                <a:sym typeface="Verdana"/>
              </a:rPr>
              <a:t> via de constructor</a:t>
            </a:r>
          </a:p>
          <a:p>
            <a:pPr marL="177800" marR="0" lvl="0" indent="-177800" algn="l" rtl="0">
              <a:spcBef>
                <a:spcPts val="100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De </a:t>
            </a:r>
            <a:r>
              <a:rPr lang="en-US" sz="1800" dirty="0" err="1">
                <a:solidFill>
                  <a:schemeClr val="dk1"/>
                </a:solidFill>
                <a:latin typeface="Verdana"/>
                <a:ea typeface="Verdana"/>
                <a:cs typeface="Verdana"/>
                <a:sym typeface="Verdana"/>
              </a:rPr>
              <a:t>methode</a:t>
            </a:r>
            <a:r>
              <a:rPr lang="en-US" sz="1800" dirty="0">
                <a:solidFill>
                  <a:schemeClr val="dk1"/>
                </a:solidFill>
                <a:latin typeface="Verdana"/>
                <a:ea typeface="Verdana"/>
                <a:cs typeface="Verdana"/>
                <a:sym typeface="Verdana"/>
              </a:rPr>
              <a:t> getGraphicsContext2D </a:t>
            </a:r>
            <a:r>
              <a:rPr lang="en-US" sz="1800" dirty="0" err="1">
                <a:solidFill>
                  <a:schemeClr val="dk1"/>
                </a:solidFill>
                <a:latin typeface="Verdana"/>
                <a:ea typeface="Verdana"/>
                <a:cs typeface="Verdana"/>
                <a:sym typeface="Verdana"/>
              </a:rPr>
              <a:t>geeft</a:t>
            </a:r>
            <a:r>
              <a:rPr lang="en-US" sz="1800" dirty="0">
                <a:solidFill>
                  <a:schemeClr val="dk1"/>
                </a:solidFill>
                <a:latin typeface="Verdana"/>
                <a:ea typeface="Verdana"/>
                <a:cs typeface="Verdana"/>
                <a:sym typeface="Verdana"/>
              </a:rPr>
              <a:t> je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GraphicsContext</a:t>
            </a:r>
            <a:r>
              <a:rPr lang="en-US" sz="1800" dirty="0">
                <a:solidFill>
                  <a:schemeClr val="dk1"/>
                </a:solidFill>
                <a:latin typeface="Verdana"/>
                <a:ea typeface="Verdana"/>
                <a:cs typeface="Verdana"/>
                <a:sym typeface="Verdana"/>
              </a:rPr>
              <a:t> object</a:t>
            </a: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Dit</a:t>
            </a:r>
            <a:r>
              <a:rPr lang="en-US" sz="1800" dirty="0">
                <a:solidFill>
                  <a:schemeClr val="dk1"/>
                </a:solidFill>
                <a:latin typeface="Verdana"/>
                <a:ea typeface="Verdana"/>
                <a:cs typeface="Verdana"/>
                <a:sym typeface="Verdana"/>
              </a:rPr>
              <a:t> object </a:t>
            </a:r>
            <a:r>
              <a:rPr lang="en-US" sz="1800" dirty="0" err="1">
                <a:solidFill>
                  <a:schemeClr val="dk1"/>
                </a:solidFill>
                <a:latin typeface="Verdana"/>
                <a:ea typeface="Verdana"/>
                <a:cs typeface="Verdana"/>
                <a:sym typeface="Verdana"/>
              </a:rPr>
              <a:t>bevat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allerlei</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methodes</a:t>
            </a:r>
            <a:r>
              <a:rPr lang="en-US" sz="1800" dirty="0">
                <a:solidFill>
                  <a:schemeClr val="dk1"/>
                </a:solidFill>
                <a:latin typeface="Verdana"/>
                <a:ea typeface="Verdana"/>
                <a:cs typeface="Verdana"/>
                <a:sym typeface="Verdana"/>
              </a:rPr>
              <a:t> om </a:t>
            </a:r>
            <a:r>
              <a:rPr lang="en-US" sz="1800" dirty="0" err="1">
                <a:solidFill>
                  <a:schemeClr val="dk1"/>
                </a:solidFill>
                <a:latin typeface="Verdana"/>
                <a:ea typeface="Verdana"/>
                <a:cs typeface="Verdana"/>
                <a:sym typeface="Verdana"/>
              </a:rPr>
              <a:t>te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tekenen</a:t>
            </a:r>
            <a:endParaRPr lang="en-US" sz="1800"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Er</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wordt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onderscheid</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gemaakt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tussen</a:t>
            </a:r>
            <a:r>
              <a:rPr lang="en-US" sz="1800" dirty="0">
                <a:solidFill>
                  <a:schemeClr val="dk1"/>
                </a:solidFill>
                <a:latin typeface="Verdana"/>
                <a:ea typeface="Verdana"/>
                <a:cs typeface="Verdana"/>
                <a:sym typeface="Verdana"/>
              </a:rPr>
              <a:t> het </a:t>
            </a:r>
            <a:r>
              <a:rPr lang="en-US" sz="1800" dirty="0" err="1">
                <a:solidFill>
                  <a:schemeClr val="dk1"/>
                </a:solidFill>
                <a:latin typeface="Verdana"/>
                <a:ea typeface="Verdana"/>
                <a:cs typeface="Verdana"/>
                <a:sym typeface="Verdana"/>
              </a:rPr>
              <a:t>tekenen</a:t>
            </a:r>
            <a:r>
              <a:rPr lang="en-US" sz="1800" dirty="0">
                <a:solidFill>
                  <a:schemeClr val="dk1"/>
                </a:solidFill>
                <a:latin typeface="Verdana"/>
                <a:ea typeface="Verdana"/>
                <a:cs typeface="Verdana"/>
                <a:sym typeface="Verdana"/>
              </a:rPr>
              <a:t> (“stroke”) </a:t>
            </a:r>
            <a:r>
              <a:rPr lang="en-US" sz="1800" dirty="0" err="1">
                <a:solidFill>
                  <a:schemeClr val="dk1"/>
                </a:solidFill>
                <a:latin typeface="Verdana"/>
                <a:ea typeface="Verdana"/>
                <a:cs typeface="Verdana"/>
                <a:sym typeface="Verdana"/>
              </a:rPr>
              <a:t>en</a:t>
            </a:r>
            <a:r>
              <a:rPr lang="en-US" sz="1800" dirty="0">
                <a:solidFill>
                  <a:schemeClr val="dk1"/>
                </a:solidFill>
                <a:latin typeface="Verdana"/>
                <a:ea typeface="Verdana"/>
                <a:cs typeface="Verdana"/>
                <a:sym typeface="Verdana"/>
              </a:rPr>
              <a:t> het </a:t>
            </a:r>
            <a:r>
              <a:rPr lang="en-US" sz="1800" dirty="0" err="1">
                <a:solidFill>
                  <a:schemeClr val="dk1"/>
                </a:solidFill>
                <a:latin typeface="Verdana"/>
                <a:ea typeface="Verdana"/>
                <a:cs typeface="Verdana"/>
                <a:sym typeface="Verdana"/>
              </a:rPr>
              <a:t>opvullen</a:t>
            </a:r>
            <a:r>
              <a:rPr lang="en-US" sz="1800" dirty="0">
                <a:solidFill>
                  <a:schemeClr val="dk1"/>
                </a:solidFill>
                <a:latin typeface="Verdana"/>
                <a:ea typeface="Verdana"/>
                <a:cs typeface="Verdana"/>
                <a:sym typeface="Verdana"/>
              </a:rPr>
              <a:t> (“fill”) </a:t>
            </a:r>
            <a:r>
              <a:rPr lang="en-US" sz="1800" dirty="0" err="1">
                <a:solidFill>
                  <a:schemeClr val="dk1"/>
                </a:solidFill>
                <a:latin typeface="Verdana"/>
                <a:ea typeface="Verdana"/>
                <a:cs typeface="Verdana"/>
                <a:sym typeface="Verdana"/>
              </a:rPr>
              <a:t>vormen</a:t>
            </a:r>
            <a:r>
              <a:rPr lang="en-US" sz="1800" dirty="0">
                <a:solidFill>
                  <a:schemeClr val="dk1"/>
                </a:solidFill>
                <a:latin typeface="Verdana"/>
                <a:ea typeface="Verdana"/>
                <a:cs typeface="Verdana"/>
                <a:sym typeface="Verdana"/>
              </a:rPr>
              <a:t>.</a:t>
            </a:r>
          </a:p>
        </p:txBody>
      </p:sp>
      <p:pic>
        <p:nvPicPr>
          <p:cNvPr id="331" name="Shape 331"/>
          <p:cNvPicPr preferRelativeResize="0">
            <a:picLocks noChangeAspect="1"/>
          </p:cNvPicPr>
          <p:nvPr/>
        </p:nvPicPr>
        <p:blipFill rotWithShape="1">
          <a:blip r:embed="rId3">
            <a:alphaModFix/>
          </a:blip>
          <a:stretch/>
        </p:blipFill>
        <p:spPr>
          <a:xfrm>
            <a:off x="6473782" y="306896"/>
            <a:ext cx="2386939" cy="2488708"/>
          </a:xfrm>
          <a:prstGeom prst="rect">
            <a:avLst/>
          </a:prstGeom>
          <a:noFill/>
          <a:ln>
            <a:noFill/>
          </a:ln>
        </p:spPr>
      </p:pic>
      <p:sp>
        <p:nvSpPr>
          <p:cNvPr id="2" name="Title 1"/>
          <p:cNvSpPr>
            <a:spLocks noGrp="1"/>
          </p:cNvSpPr>
          <p:nvPr>
            <p:ph type="title"/>
          </p:nvPr>
        </p:nvSpPr>
        <p:spPr/>
        <p:txBody>
          <a:bodyPr>
            <a:normAutofit/>
          </a:bodyPr>
          <a:lstStyle/>
          <a:p>
            <a:r>
              <a:rPr lang="en-US" dirty="0" err="1">
                <a:solidFill>
                  <a:schemeClr val="dk1"/>
                </a:solidFill>
                <a:latin typeface="Verdana"/>
                <a:ea typeface="Verdana"/>
                <a:cs typeface="Verdana"/>
                <a:sym typeface="Verdana"/>
              </a:rPr>
              <a:t>Tekenen</a:t>
            </a:r>
            <a:r>
              <a:rPr lang="en-US" dirty="0">
                <a:solidFill>
                  <a:schemeClr val="dk1"/>
                </a:solidFill>
                <a:latin typeface="Verdana"/>
                <a:ea typeface="Verdana"/>
                <a:cs typeface="Verdana"/>
                <a:sym typeface="Verdana"/>
              </a:rPr>
              <a:t>: </a:t>
            </a:r>
            <a:r>
              <a:rPr lang="en-US" dirty="0">
                <a:solidFill>
                  <a:schemeClr val="dk1"/>
                </a:solidFill>
                <a:latin typeface="Consolas"/>
                <a:ea typeface="Consolas"/>
                <a:cs typeface="Consolas"/>
                <a:sym typeface="Consolas"/>
              </a:rPr>
              <a:t>Canvas</a:t>
            </a:r>
            <a:endParaRPr lang="nl-BE"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Shape 341"/>
          <p:cNvSpPr txBox="1">
            <a:spLocks noGrp="1"/>
          </p:cNvSpPr>
          <p:nvPr>
            <p:ph type="body" idx="4294967295"/>
          </p:nvPr>
        </p:nvSpPr>
        <p:spPr>
          <a:xfrm>
            <a:off x="578947" y="826619"/>
            <a:ext cx="7964400" cy="5377520"/>
          </a:xfrm>
        </p:spPr>
        <p:txBody>
          <a:bodyPr/>
          <a:lstStyle/>
          <a:p>
            <a:pPr lvl="0"/>
            <a:r>
              <a:rPr lang="en-US" dirty="0" err="1">
                <a:sym typeface="Verdana"/>
              </a:rPr>
              <a:t>Analyse-fase</a:t>
            </a:r>
            <a:r>
              <a:rPr lang="en-US" dirty="0">
                <a:sym typeface="Verdana"/>
              </a:rPr>
              <a:t>: </a:t>
            </a:r>
          </a:p>
          <a:p>
            <a:pPr lvl="2"/>
            <a:r>
              <a:rPr lang="en-US" dirty="0" err="1">
                <a:sym typeface="Verdana"/>
              </a:rPr>
              <a:t>uitdenken</a:t>
            </a:r>
            <a:r>
              <a:rPr lang="en-US" dirty="0">
                <a:sym typeface="Verdana"/>
              </a:rPr>
              <a:t> van het model (</a:t>
            </a:r>
            <a:r>
              <a:rPr lang="en-US" dirty="0" err="1">
                <a:sym typeface="Verdana"/>
              </a:rPr>
              <a:t>klassediagram</a:t>
            </a:r>
            <a:r>
              <a:rPr lang="en-US" dirty="0">
                <a:sym typeface="Verdana"/>
              </a:rPr>
              <a:t>)</a:t>
            </a:r>
          </a:p>
          <a:p>
            <a:pPr lvl="2"/>
            <a:r>
              <a:rPr lang="en-US" dirty="0" err="1">
                <a:sym typeface="Verdana"/>
              </a:rPr>
              <a:t>Schetsen</a:t>
            </a:r>
            <a:r>
              <a:rPr lang="en-US" dirty="0">
                <a:sym typeface="Verdana"/>
              </a:rPr>
              <a:t> van de UI (wireframes)</a:t>
            </a:r>
          </a:p>
          <a:p>
            <a:pPr lvl="0"/>
            <a:r>
              <a:rPr lang="en-US" dirty="0" err="1">
                <a:sym typeface="Verdana"/>
              </a:rPr>
              <a:t>Implementatie</a:t>
            </a:r>
            <a:endParaRPr lang="en-US" dirty="0">
              <a:sym typeface="Verdana"/>
            </a:endParaRPr>
          </a:p>
          <a:p>
            <a:pPr lvl="2"/>
            <a:r>
              <a:rPr lang="en-US" dirty="0" err="1">
                <a:sym typeface="Verdana"/>
              </a:rPr>
              <a:t>Deel</a:t>
            </a:r>
            <a:r>
              <a:rPr lang="en-US" dirty="0">
                <a:sym typeface="Verdana"/>
              </a:rPr>
              <a:t> van model </a:t>
            </a:r>
            <a:r>
              <a:rPr lang="en-US" dirty="0" err="1">
                <a:sym typeface="Verdana"/>
              </a:rPr>
              <a:t>implementeren</a:t>
            </a:r>
            <a:endParaRPr lang="en-US" dirty="0">
              <a:sym typeface="Verdana"/>
            </a:endParaRPr>
          </a:p>
          <a:p>
            <a:pPr lvl="2"/>
            <a:r>
              <a:rPr lang="en-US" dirty="0" err="1">
                <a:sym typeface="Verdana"/>
              </a:rPr>
              <a:t>Aantal</a:t>
            </a:r>
            <a:r>
              <a:rPr lang="en-US" dirty="0">
                <a:sym typeface="Verdana"/>
              </a:rPr>
              <a:t> UI’s </a:t>
            </a:r>
            <a:r>
              <a:rPr lang="en-US" dirty="0" err="1">
                <a:sym typeface="Verdana"/>
              </a:rPr>
              <a:t>bouwen</a:t>
            </a:r>
            <a:r>
              <a:rPr lang="en-US" dirty="0">
                <a:sym typeface="Verdana"/>
              </a:rPr>
              <a:t> (</a:t>
            </a:r>
            <a:r>
              <a:rPr lang="en-US" dirty="0" err="1">
                <a:sym typeface="Verdana"/>
              </a:rPr>
              <a:t>stappenplan</a:t>
            </a:r>
            <a:r>
              <a:rPr lang="en-US" dirty="0">
                <a:sym typeface="Verdana"/>
              </a:rPr>
              <a:t>!)</a:t>
            </a:r>
          </a:p>
          <a:p>
            <a:pPr lvl="2"/>
            <a:r>
              <a:rPr lang="en-US" dirty="0" err="1">
                <a:sym typeface="Verdana"/>
              </a:rPr>
              <a:t>Koppelen</a:t>
            </a:r>
            <a:r>
              <a:rPr lang="en-US" dirty="0">
                <a:sym typeface="Verdana"/>
              </a:rPr>
              <a:t> UI’s </a:t>
            </a:r>
            <a:r>
              <a:rPr lang="en-US" dirty="0" err="1">
                <a:sym typeface="Verdana"/>
              </a:rPr>
              <a:t>en</a:t>
            </a:r>
            <a:r>
              <a:rPr lang="en-US" dirty="0">
                <a:sym typeface="Verdana"/>
              </a:rPr>
              <a:t> model via MVP</a:t>
            </a:r>
          </a:p>
          <a:p>
            <a:pPr lvl="0"/>
            <a:r>
              <a:rPr lang="en-US" dirty="0" err="1">
                <a:sym typeface="Verdana"/>
              </a:rPr>
              <a:t>Testen</a:t>
            </a:r>
            <a:endParaRPr lang="en-US" dirty="0">
              <a:sym typeface="Verdana"/>
            </a:endParaRPr>
          </a:p>
          <a:p>
            <a:pPr lvl="2"/>
            <a:r>
              <a:rPr lang="en-US" dirty="0" err="1">
                <a:sym typeface="Verdana"/>
              </a:rPr>
              <a:t>Bijsturen</a:t>
            </a:r>
            <a:r>
              <a:rPr lang="en-US" dirty="0">
                <a:sym typeface="Verdana"/>
              </a:rPr>
              <a:t> model</a:t>
            </a:r>
          </a:p>
          <a:p>
            <a:pPr lvl="2"/>
            <a:r>
              <a:rPr lang="en-US" dirty="0" err="1">
                <a:sym typeface="Verdana"/>
              </a:rPr>
              <a:t>Bijsturen</a:t>
            </a:r>
            <a:r>
              <a:rPr lang="en-US" dirty="0">
                <a:sym typeface="Verdana"/>
              </a:rPr>
              <a:t> UI’s</a:t>
            </a:r>
          </a:p>
          <a:p>
            <a:pPr lvl="3"/>
            <a:endParaRPr lang="en-US" dirty="0">
              <a:sym typeface="Verdana"/>
            </a:endParaRPr>
          </a:p>
          <a:p>
            <a:pPr lvl="2"/>
            <a:endParaRPr lang="en-US" dirty="0">
              <a:sym typeface="Verdana"/>
            </a:endParaRPr>
          </a:p>
        </p:txBody>
      </p:sp>
      <p:sp>
        <p:nvSpPr>
          <p:cNvPr id="340" name="Shape 340"/>
          <p:cNvSpPr txBox="1">
            <a:spLocks noGrp="1"/>
          </p:cNvSpPr>
          <p:nvPr>
            <p:ph type="title"/>
          </p:nvPr>
        </p:nvSpPr>
        <p:spPr/>
        <p:txBody>
          <a:bodyPr/>
          <a:lstStyle/>
          <a:p>
            <a:pPr lvl="0"/>
            <a:r>
              <a:rPr lang="en-US">
                <a:sym typeface="Verdana"/>
              </a:rPr>
              <a:t>Project: hoe aanpakken?</a:t>
            </a:r>
          </a:p>
        </p:txBody>
      </p:sp>
      <p:sp>
        <p:nvSpPr>
          <p:cNvPr id="342" name="Shape 342"/>
          <p:cNvSpPr/>
          <p:nvPr/>
        </p:nvSpPr>
        <p:spPr>
          <a:xfrm rot="10800000" flipH="1">
            <a:off x="5677867" y="2483473"/>
            <a:ext cx="638100" cy="2336500"/>
          </a:xfrm>
          <a:prstGeom prst="curvedLeftArrow">
            <a:avLst>
              <a:gd name="adj1" fmla="val 25000"/>
              <a:gd name="adj2" fmla="val 50000"/>
              <a:gd name="adj3" fmla="val 25000"/>
            </a:avLst>
          </a:prstGeom>
          <a:solidFill>
            <a:schemeClr val="dk1"/>
          </a:solidFill>
          <a:ln w="9525" cap="flat" cmpd="sng">
            <a:solidFill>
              <a:srgbClr val="B03C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343" name="Shape 343"/>
          <p:cNvSpPr txBox="1"/>
          <p:nvPr/>
        </p:nvSpPr>
        <p:spPr>
          <a:xfrm>
            <a:off x="5351202" y="5005767"/>
            <a:ext cx="3633527" cy="1012577"/>
          </a:xfrm>
          <a:prstGeom prst="rect">
            <a:avLst/>
          </a:prstGeom>
          <a:solidFill>
            <a:srgbClr val="FFFFFF">
              <a:alpha val="8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800">
                <a:solidFill>
                  <a:schemeClr val="dk1"/>
                </a:solidFill>
                <a:latin typeface="Verdana"/>
                <a:ea typeface="Verdana"/>
                <a:cs typeface="Verdana"/>
                <a:sym typeface="Verdana"/>
              </a:rPr>
              <a:t>We herhalen deze stappen telkens opnieuw, we noemen dit “</a:t>
            </a:r>
            <a:r>
              <a:rPr lang="en-US" sz="1800" i="1">
                <a:solidFill>
                  <a:schemeClr val="dk1"/>
                </a:solidFill>
                <a:latin typeface="Verdana"/>
                <a:ea typeface="Verdana"/>
                <a:cs typeface="Verdana"/>
                <a:sym typeface="Verdana"/>
              </a:rPr>
              <a:t>iteratief ontwikkelen</a:t>
            </a:r>
            <a:r>
              <a:rPr lang="en-US" sz="1800">
                <a:solidFill>
                  <a:schemeClr val="dk1"/>
                </a:solidFill>
                <a:latin typeface="Verdana"/>
                <a:ea typeface="Verdana"/>
                <a:cs typeface="Verdana"/>
                <a:sym typeface="Verdana"/>
              </a:rPr>
              <a:t>” </a:t>
            </a:r>
          </a:p>
        </p:txBody>
      </p:sp>
      <p:pic>
        <p:nvPicPr>
          <p:cNvPr id="8" name="Shape 335"/>
          <p:cNvPicPr preferRelativeResize="0">
            <a:picLocks noChangeAspect="1"/>
          </p:cNvPicPr>
          <p:nvPr/>
        </p:nvPicPr>
        <p:blipFill rotWithShape="1">
          <a:blip r:embed="rId3">
            <a:alphaModFix/>
          </a:blip>
          <a:stretch/>
        </p:blipFill>
        <p:spPr>
          <a:xfrm>
            <a:off x="7346196" y="0"/>
            <a:ext cx="1767723" cy="1434464"/>
          </a:xfrm>
          <a:prstGeom prst="rect">
            <a:avLst/>
          </a:prstGeom>
          <a:noFill/>
          <a:ln>
            <a:noFill/>
          </a:ln>
        </p:spPr>
      </p:pic>
    </p:spTree>
    <p:extLst>
      <p:ext uri="{BB962C8B-B14F-4D97-AF65-F5344CB8AC3E}">
        <p14:creationId xmlns:p14="http://schemas.microsoft.com/office/powerpoint/2010/main" val="2680490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6" name="Shape 335"/>
          <p:cNvPicPr preferRelativeResize="0">
            <a:picLocks noChangeAspect="1"/>
          </p:cNvPicPr>
          <p:nvPr/>
        </p:nvPicPr>
        <p:blipFill rotWithShape="1">
          <a:blip r:embed="rId3">
            <a:alphaModFix/>
          </a:blip>
          <a:stretch/>
        </p:blipFill>
        <p:spPr>
          <a:xfrm>
            <a:off x="7346196" y="0"/>
            <a:ext cx="1767723" cy="1434464"/>
          </a:xfrm>
          <a:prstGeom prst="rect">
            <a:avLst/>
          </a:prstGeom>
          <a:noFill/>
          <a:ln>
            <a:noFill/>
          </a:ln>
        </p:spPr>
      </p:pic>
      <p:pic>
        <p:nvPicPr>
          <p:cNvPr id="7" name="Shape 767" descr="exercise-clip-art--exercise-clipart-9.gif"/>
          <p:cNvPicPr preferRelativeResize="0"/>
          <p:nvPr/>
        </p:nvPicPr>
        <p:blipFill>
          <a:blip r:embed="rId4">
            <a:alphaModFix/>
          </a:blip>
          <a:stretch>
            <a:fillRect/>
          </a:stretch>
        </p:blipFill>
        <p:spPr>
          <a:xfrm>
            <a:off x="7132347" y="2145961"/>
            <a:ext cx="1411000" cy="956024"/>
          </a:xfrm>
          <a:prstGeom prst="rect">
            <a:avLst/>
          </a:prstGeom>
          <a:noFill/>
          <a:ln>
            <a:noFill/>
          </a:ln>
        </p:spPr>
      </p:pic>
      <p:sp>
        <p:nvSpPr>
          <p:cNvPr id="8" name="Shape 950"/>
          <p:cNvSpPr txBox="1">
            <a:spLocks noGrp="1"/>
          </p:cNvSpPr>
          <p:nvPr>
            <p:ph idx="1"/>
          </p:nvPr>
        </p:nvSpPr>
        <p:spPr>
          <a:xfrm>
            <a:off x="500010" y="1599333"/>
            <a:ext cx="6700800" cy="3321385"/>
          </a:xfrm>
          <a:prstGeom prst="rect">
            <a:avLst/>
          </a:prstGeom>
          <a:noFill/>
          <a:ln>
            <a:noFill/>
          </a:ln>
        </p:spPr>
        <p:txBody>
          <a:bodyPr lIns="91425" tIns="45700" rIns="91425" bIns="45700" anchor="t" anchorCtr="0">
            <a:noAutofit/>
          </a:bodyPr>
          <a:lstStyle/>
          <a:p>
            <a:pPr marL="228600" marR="0" lvl="0" indent="-228600" algn="l" rtl="0">
              <a:lnSpc>
                <a:spcPct val="150000"/>
              </a:lnSpc>
              <a:spcBef>
                <a:spcPts val="0"/>
              </a:spcBef>
              <a:spcAft>
                <a:spcPts val="0"/>
              </a:spcAft>
              <a:buClr>
                <a:schemeClr val="dk1"/>
              </a:buClr>
              <a:buSzPct val="100000"/>
              <a:buFont typeface="Arial"/>
              <a:buChar char="•"/>
            </a:pPr>
            <a:r>
              <a:rPr lang="en-US" b="0" i="0" u="none" strike="noStrike" cap="none" dirty="0" err="1">
                <a:solidFill>
                  <a:schemeClr val="dk1"/>
                </a:solidFill>
                <a:latin typeface="Verdana"/>
                <a:ea typeface="Verdana"/>
                <a:cs typeface="Verdana"/>
                <a:sym typeface="Verdana"/>
              </a:rPr>
              <a:t>Deel</a:t>
            </a:r>
            <a:r>
              <a:rPr lang="en-US" b="0" i="0" u="none" strike="noStrike" cap="none" dirty="0">
                <a:solidFill>
                  <a:schemeClr val="dk1"/>
                </a:solidFill>
                <a:latin typeface="Verdana"/>
                <a:ea typeface="Verdana"/>
                <a:cs typeface="Verdana"/>
                <a:sym typeface="Verdana"/>
              </a:rPr>
              <a:t> van model </a:t>
            </a:r>
            <a:r>
              <a:rPr lang="en-US" b="0" i="0" u="none" strike="noStrike" cap="none" dirty="0" err="1">
                <a:solidFill>
                  <a:schemeClr val="dk1"/>
                </a:solidFill>
                <a:latin typeface="Verdana"/>
                <a:ea typeface="Verdana"/>
                <a:cs typeface="Verdana"/>
                <a:sym typeface="Verdana"/>
              </a:rPr>
              <a:t>implementeren</a:t>
            </a:r>
            <a:endParaRPr lang="en-US" b="0" i="0" u="none" strike="noStrike" cap="none" dirty="0">
              <a:solidFill>
                <a:schemeClr val="dk1"/>
              </a:solidFill>
              <a:latin typeface="Verdana"/>
              <a:ea typeface="Verdana"/>
              <a:cs typeface="Verdana"/>
              <a:sym typeface="Verdana"/>
            </a:endParaRPr>
          </a:p>
          <a:p>
            <a:pPr marL="228600" marR="0" lvl="0" indent="-228600" algn="l" rtl="0">
              <a:lnSpc>
                <a:spcPct val="150000"/>
              </a:lnSpc>
              <a:spcBef>
                <a:spcPts val="1000"/>
              </a:spcBef>
              <a:spcAft>
                <a:spcPts val="0"/>
              </a:spcAft>
              <a:buClr>
                <a:schemeClr val="dk1"/>
              </a:buClr>
              <a:buSzPct val="100000"/>
              <a:buFont typeface="Arial"/>
              <a:buChar char="•"/>
            </a:pPr>
            <a:r>
              <a:rPr lang="en-US" b="0" i="0" u="none" strike="noStrike" cap="none" dirty="0" err="1">
                <a:solidFill>
                  <a:schemeClr val="dk1"/>
                </a:solidFill>
                <a:latin typeface="Verdana"/>
                <a:ea typeface="Verdana"/>
                <a:cs typeface="Verdana"/>
                <a:sym typeface="Verdana"/>
              </a:rPr>
              <a:t>Aantal</a:t>
            </a:r>
            <a:r>
              <a:rPr lang="en-US" b="0" i="0" u="none" strike="noStrike" cap="none" dirty="0">
                <a:solidFill>
                  <a:schemeClr val="dk1"/>
                </a:solidFill>
                <a:latin typeface="Verdana"/>
                <a:ea typeface="Verdana"/>
                <a:cs typeface="Verdana"/>
                <a:sym typeface="Verdana"/>
              </a:rPr>
              <a:t> UI’s </a:t>
            </a:r>
            <a:r>
              <a:rPr lang="en-US" b="0" i="0" u="none" strike="noStrike" cap="none" dirty="0" err="1">
                <a:solidFill>
                  <a:schemeClr val="dk1"/>
                </a:solidFill>
                <a:latin typeface="Verdana"/>
                <a:ea typeface="Verdana"/>
                <a:cs typeface="Verdana"/>
                <a:sym typeface="Verdana"/>
              </a:rPr>
              <a:t>bouwen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stappenplan</a:t>
            </a:r>
            <a:r>
              <a:rPr lang="en-US" b="0" i="0" u="none" strike="noStrike" cap="none" dirty="0">
                <a:solidFill>
                  <a:schemeClr val="dk1"/>
                </a:solidFill>
                <a:latin typeface="Verdana"/>
                <a:ea typeface="Verdana"/>
                <a:cs typeface="Verdana"/>
                <a:sym typeface="Verdana"/>
              </a:rPr>
              <a:t>!)</a:t>
            </a:r>
          </a:p>
          <a:p>
            <a:pPr marL="228600" marR="0" lvl="0" indent="-228600" algn="l" rtl="0">
              <a:lnSpc>
                <a:spcPct val="150000"/>
              </a:lnSpc>
              <a:spcBef>
                <a:spcPts val="1000"/>
              </a:spcBef>
              <a:spcAft>
                <a:spcPts val="0"/>
              </a:spcAft>
              <a:buClr>
                <a:schemeClr val="dk1"/>
              </a:buClr>
              <a:buSzPct val="100000"/>
              <a:buFont typeface="Arial"/>
              <a:buChar char="•"/>
            </a:pPr>
            <a:r>
              <a:rPr lang="en-US" b="0" i="0" u="none" strike="noStrike" cap="none" dirty="0" err="1">
                <a:solidFill>
                  <a:schemeClr val="dk1"/>
                </a:solidFill>
                <a:latin typeface="Verdana"/>
                <a:ea typeface="Verdana"/>
                <a:cs typeface="Verdana"/>
                <a:sym typeface="Verdana"/>
              </a:rPr>
              <a:t>Koppelen</a:t>
            </a:r>
            <a:r>
              <a:rPr lang="en-US" b="0" i="0" u="none" strike="noStrike" cap="none" dirty="0">
                <a:solidFill>
                  <a:schemeClr val="dk1"/>
                </a:solidFill>
                <a:latin typeface="Verdana"/>
                <a:ea typeface="Verdana"/>
                <a:cs typeface="Verdana"/>
                <a:sym typeface="Verdana"/>
              </a:rPr>
              <a:t> UI’s </a:t>
            </a:r>
            <a:r>
              <a:rPr lang="en-US" b="0" i="0" u="none" strike="noStrike" cap="none" dirty="0" err="1">
                <a:solidFill>
                  <a:schemeClr val="dk1"/>
                </a:solidFill>
                <a:latin typeface="Verdana"/>
                <a:ea typeface="Verdana"/>
                <a:cs typeface="Verdana"/>
                <a:sym typeface="Verdana"/>
              </a:rPr>
              <a:t>en</a:t>
            </a:r>
            <a:r>
              <a:rPr lang="en-US" b="0" i="0" u="none" strike="noStrike" cap="none" dirty="0">
                <a:solidFill>
                  <a:schemeClr val="dk1"/>
                </a:solidFill>
                <a:latin typeface="Verdana"/>
                <a:ea typeface="Verdana"/>
                <a:cs typeface="Verdana"/>
                <a:sym typeface="Verdana"/>
              </a:rPr>
              <a:t> model via MVP</a:t>
            </a:r>
          </a:p>
          <a:p>
            <a:pPr marL="177800" marR="0" lvl="0" indent="-177800" algn="l" rtl="0">
              <a:lnSpc>
                <a:spcPct val="150000"/>
              </a:lnSpc>
              <a:spcBef>
                <a:spcPts val="1000"/>
              </a:spcBef>
              <a:spcAft>
                <a:spcPts val="0"/>
              </a:spcAft>
              <a:buClr>
                <a:schemeClr val="dk1"/>
              </a:buClr>
              <a:buSzPct val="100000"/>
              <a:buFont typeface="Noto Sans Symbols"/>
              <a:buChar char="•"/>
            </a:pPr>
            <a:r>
              <a:rPr lang="en-US" b="0" i="0" u="none" strike="noStrike" cap="none" dirty="0">
                <a:solidFill>
                  <a:schemeClr val="dk1"/>
                </a:solidFill>
                <a:latin typeface="Verdana"/>
                <a:ea typeface="Verdana"/>
                <a:cs typeface="Verdana"/>
                <a:sym typeface="Verdana"/>
              </a:rPr>
              <a:t>Focus </a:t>
            </a:r>
            <a:r>
              <a:rPr lang="en-US" b="0" i="0" u="none" strike="noStrike" cap="none" dirty="0" err="1">
                <a:solidFill>
                  <a:schemeClr val="dk1"/>
                </a:solidFill>
                <a:latin typeface="Verdana"/>
                <a:ea typeface="Verdana"/>
                <a:cs typeface="Verdana"/>
                <a:sym typeface="Verdana"/>
              </a:rPr>
              <a:t>deze</a:t>
            </a:r>
            <a:r>
              <a:rPr lang="en-US" b="0" i="0" u="none" strike="noStrike" cap="none" dirty="0">
                <a:solidFill>
                  <a:schemeClr val="dk1"/>
                </a:solidFill>
                <a:latin typeface="Verdana"/>
                <a:ea typeface="Verdana"/>
                <a:cs typeface="Verdana"/>
                <a:sym typeface="Verdana"/>
              </a:rPr>
              <a:t> week op graphics </a:t>
            </a:r>
            <a:r>
              <a:rPr lang="en-US" b="0" i="0" u="none" strike="noStrike" cap="none" dirty="0" err="1">
                <a:solidFill>
                  <a:schemeClr val="dk1"/>
                </a:solidFill>
                <a:latin typeface="Verdana"/>
                <a:ea typeface="Verdana"/>
                <a:cs typeface="Verdana"/>
                <a:sym typeface="Verdana"/>
              </a:rPr>
              <a:t>en</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werken</a:t>
            </a:r>
            <a:r>
              <a:rPr lang="en-US" b="0" i="0" u="none" strike="noStrike" cap="none" dirty="0">
                <a:solidFill>
                  <a:schemeClr val="dk1"/>
                </a:solidFill>
                <a:latin typeface="Verdana"/>
                <a:ea typeface="Verdana"/>
                <a:cs typeface="Verdana"/>
                <a:sym typeface="Verdana"/>
              </a:rPr>
              <a:t> met </a:t>
            </a:r>
            <a:r>
              <a:rPr lang="en-US" b="0" i="0" u="none" strike="noStrike" cap="none" dirty="0" err="1">
                <a:solidFill>
                  <a:schemeClr val="dk1"/>
                </a:solidFill>
                <a:latin typeface="Verdana"/>
                <a:ea typeface="Verdana"/>
                <a:cs typeface="Verdana"/>
                <a:sym typeface="Verdana"/>
              </a:rPr>
              <a:t>meerdere</a:t>
            </a:r>
            <a:r>
              <a:rPr lang="en-US" b="0" i="0" u="none" strike="noStrike" cap="none" dirty="0">
                <a:solidFill>
                  <a:schemeClr val="dk1"/>
                </a:solidFill>
                <a:latin typeface="Verdana"/>
                <a:ea typeface="Verdana"/>
                <a:cs typeface="Verdana"/>
                <a:sym typeface="Verdana"/>
              </a:rPr>
              <a:t> </a:t>
            </a:r>
            <a:r>
              <a:rPr lang="en-US" b="0" i="0" u="none" strike="noStrike" cap="none" dirty="0" err="1">
                <a:solidFill>
                  <a:schemeClr val="dk1"/>
                </a:solidFill>
                <a:latin typeface="Verdana"/>
                <a:ea typeface="Verdana"/>
                <a:cs typeface="Verdana"/>
                <a:sym typeface="Verdana"/>
              </a:rPr>
              <a:t>schermen</a:t>
            </a:r>
            <a:r>
              <a:rPr lang="en-US" b="0" i="0" u="none" strike="noStrike" cap="none" dirty="0">
                <a:solidFill>
                  <a:schemeClr val="dk1"/>
                </a:solidFill>
                <a:latin typeface="Verdana"/>
                <a:ea typeface="Verdana"/>
                <a:cs typeface="Verdana"/>
                <a:sym typeface="Verdana"/>
              </a:rPr>
              <a:t>!</a:t>
            </a:r>
          </a:p>
          <a:p>
            <a:pPr marL="177800" marR="0" lvl="1" indent="0" algn="l" rtl="0">
              <a:lnSpc>
                <a:spcPct val="150000"/>
              </a:lnSpc>
              <a:spcBef>
                <a:spcPts val="1000"/>
              </a:spcBef>
              <a:spcAft>
                <a:spcPts val="0"/>
              </a:spcAft>
              <a:buClr>
                <a:schemeClr val="dk1"/>
              </a:buClr>
              <a:buSzPct val="25000"/>
              <a:buFont typeface="Arial"/>
              <a:buNone/>
            </a:pPr>
            <a:endParaRPr sz="3200" b="0" i="0" u="none" strike="noStrike" cap="none" dirty="0">
              <a:solidFill>
                <a:schemeClr val="dk1"/>
              </a:solidFill>
              <a:latin typeface="Verdana"/>
              <a:ea typeface="Verdana"/>
              <a:cs typeface="Verdana"/>
              <a:sym typeface="Verdana"/>
            </a:endParaRPr>
          </a:p>
        </p:txBody>
      </p:sp>
      <p:sp>
        <p:nvSpPr>
          <p:cNvPr id="3" name="Title 2"/>
          <p:cNvSpPr>
            <a:spLocks noGrp="1"/>
          </p:cNvSpPr>
          <p:nvPr>
            <p:ph type="title"/>
          </p:nvPr>
        </p:nvSpPr>
        <p:spPr/>
        <p:txBody>
          <a:bodyPr/>
          <a:lstStyle/>
          <a:p>
            <a:r>
              <a:rPr lang="en-US" dirty="0">
                <a:solidFill>
                  <a:schemeClr val="dk1"/>
                </a:solidFill>
                <a:latin typeface="Verdana"/>
                <a:ea typeface="Verdana"/>
                <a:cs typeface="Verdana"/>
                <a:sym typeface="Verdana"/>
              </a:rPr>
              <a:t>Project: </a:t>
            </a:r>
            <a:r>
              <a:rPr lang="en-US" dirty="0" err="1">
                <a:solidFill>
                  <a:schemeClr val="dk1"/>
                </a:solidFill>
                <a:latin typeface="Verdana"/>
                <a:ea typeface="Verdana"/>
                <a:cs typeface="Verdana"/>
                <a:sym typeface="Verdana"/>
              </a:rPr>
              <a:t>implementatie</a:t>
            </a:r>
            <a:endParaRPr lang="nl-BE" dirty="0"/>
          </a:p>
        </p:txBody>
      </p:sp>
    </p:spTree>
    <p:extLst>
      <p:ext uri="{BB962C8B-B14F-4D97-AF65-F5344CB8AC3E}">
        <p14:creationId xmlns:p14="http://schemas.microsoft.com/office/powerpoint/2010/main" val="1868337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p:nvPr/>
        </p:nvSpPr>
        <p:spPr>
          <a:xfrm>
            <a:off x="478410" y="497186"/>
            <a:ext cx="7812000" cy="836323"/>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Verdana"/>
              <a:buNone/>
            </a:pPr>
            <a:r>
              <a:rPr lang="en-US" sz="3600" b="1" dirty="0">
                <a:solidFill>
                  <a:schemeClr val="dk1"/>
                </a:solidFill>
                <a:latin typeface="Verdana"/>
                <a:ea typeface="Verdana"/>
                <a:cs typeface="Verdana"/>
                <a:sym typeface="Verdana"/>
              </a:rPr>
              <a:t>Wat </a:t>
            </a:r>
            <a:r>
              <a:rPr lang="en-US" sz="3600" b="1" dirty="0" err="1">
                <a:solidFill>
                  <a:schemeClr val="dk1"/>
                </a:solidFill>
                <a:latin typeface="Verdana"/>
                <a:ea typeface="Verdana"/>
                <a:cs typeface="Verdana"/>
                <a:sym typeface="Verdana"/>
              </a:rPr>
              <a:t>hebben</a:t>
            </a:r>
            <a:r>
              <a:rPr lang="en-US" sz="3600" b="1" dirty="0">
                <a:solidFill>
                  <a:schemeClr val="dk1"/>
                </a:solidFill>
                <a:latin typeface="Verdana"/>
                <a:ea typeface="Verdana"/>
                <a:cs typeface="Verdana"/>
                <a:sym typeface="Verdana"/>
              </a:rPr>
              <a:t> we </a:t>
            </a:r>
            <a:r>
              <a:rPr lang="en-US" sz="3600" b="1" dirty="0" err="1">
                <a:solidFill>
                  <a:schemeClr val="dk1"/>
                </a:solidFill>
                <a:latin typeface="Verdana"/>
                <a:ea typeface="Verdana"/>
                <a:cs typeface="Verdana"/>
                <a:sym typeface="Verdana"/>
              </a:rPr>
              <a:t>geleerd</a:t>
            </a:r>
            <a:r>
              <a:rPr lang="en-US" sz="3600" b="1" dirty="0">
                <a:solidFill>
                  <a:schemeClr val="dk1"/>
                </a:solidFill>
                <a:latin typeface="Verdana"/>
                <a:ea typeface="Verdana"/>
                <a:cs typeface="Verdana"/>
                <a:sym typeface="Verdana"/>
              </a:rPr>
              <a:t>?</a:t>
            </a:r>
          </a:p>
        </p:txBody>
      </p:sp>
      <p:sp>
        <p:nvSpPr>
          <p:cNvPr id="958" name="Shape 958"/>
          <p:cNvSpPr txBox="1"/>
          <p:nvPr/>
        </p:nvSpPr>
        <p:spPr>
          <a:xfrm>
            <a:off x="500010" y="1364505"/>
            <a:ext cx="7790400" cy="3966917"/>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2400" dirty="0" err="1">
                <a:solidFill>
                  <a:schemeClr val="dk1"/>
                </a:solidFill>
                <a:latin typeface="Verdana"/>
                <a:ea typeface="Verdana"/>
                <a:cs typeface="Verdana"/>
                <a:sym typeface="Verdana"/>
              </a:rPr>
              <a:t>Tekenen</a:t>
            </a:r>
            <a:endParaRPr lang="en-US" sz="2400" dirty="0">
              <a:solidFill>
                <a:schemeClr val="dk1"/>
              </a:solidFill>
              <a:latin typeface="Verdana"/>
              <a:ea typeface="Verdana"/>
              <a:cs typeface="Verdana"/>
              <a:sym typeface="Verdana"/>
            </a:endParaRPr>
          </a:p>
          <a:p>
            <a:pPr marL="357188" marR="0" lvl="1" indent="-179388" algn="l" rtl="0">
              <a:spcBef>
                <a:spcPts val="1000"/>
              </a:spcBef>
              <a:spcAft>
                <a:spcPts val="0"/>
              </a:spcAft>
              <a:buClr>
                <a:schemeClr val="dk1"/>
              </a:buClr>
              <a:buSzPct val="100000"/>
              <a:buFont typeface="Arial"/>
              <a:buChar char="–"/>
            </a:pPr>
            <a:r>
              <a:rPr lang="en-US" sz="2000" b="0" i="0" u="none" strike="noStrike" cap="none" dirty="0">
                <a:solidFill>
                  <a:schemeClr val="dk1"/>
                </a:solidFill>
                <a:latin typeface="Verdana"/>
                <a:ea typeface="Verdana"/>
                <a:cs typeface="Verdana"/>
                <a:sym typeface="Verdana"/>
              </a:rPr>
              <a:t>Canvas </a:t>
            </a:r>
            <a:r>
              <a:rPr lang="en-US" sz="2000" b="0" i="0" u="none" strike="noStrike" cap="none" dirty="0" err="1">
                <a:solidFill>
                  <a:schemeClr val="dk1"/>
                </a:solidFill>
                <a:latin typeface="Verdana"/>
                <a:ea typeface="Verdana"/>
                <a:cs typeface="Verdana"/>
                <a:sym typeface="Verdana"/>
              </a:rPr>
              <a:t>en</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GraphicsContext</a:t>
            </a:r>
            <a:endParaRPr lang="en-US" sz="2000" b="0" i="0" u="none" strike="noStrike" cap="none" dirty="0">
              <a:solidFill>
                <a:schemeClr val="dk1"/>
              </a:solidFill>
              <a:latin typeface="Verdana"/>
              <a:ea typeface="Verdana"/>
              <a:cs typeface="Verdana"/>
              <a:sym typeface="Verdana"/>
            </a:endParaRPr>
          </a:p>
          <a:p>
            <a:pPr marL="177800" marR="0" lvl="0" indent="-177800" algn="l" rtl="0">
              <a:spcBef>
                <a:spcPts val="600"/>
              </a:spcBef>
              <a:spcAft>
                <a:spcPts val="0"/>
              </a:spcAft>
              <a:buClr>
                <a:schemeClr val="dk1"/>
              </a:buClr>
              <a:buSzPct val="100000"/>
              <a:buFont typeface="Arial"/>
              <a:buChar char="•"/>
            </a:pPr>
            <a:r>
              <a:rPr lang="en-US" sz="2400" dirty="0" err="1">
                <a:solidFill>
                  <a:schemeClr val="dk1"/>
                </a:solidFill>
                <a:latin typeface="Verdana"/>
                <a:ea typeface="Verdana"/>
                <a:cs typeface="Verdana"/>
                <a:sym typeface="Verdana"/>
              </a:rPr>
              <a:t>Grafieken</a:t>
            </a:r>
            <a:endParaRPr lang="en-US" sz="2400" dirty="0">
              <a:solidFill>
                <a:schemeClr val="dk1"/>
              </a:solidFill>
              <a:latin typeface="Verdana"/>
              <a:ea typeface="Verdana"/>
              <a:cs typeface="Verdana"/>
              <a:sym typeface="Verdana"/>
            </a:endParaRPr>
          </a:p>
          <a:p>
            <a:pPr marL="357188" marR="0" lvl="1" indent="-179388" algn="l" rtl="0">
              <a:spcBef>
                <a:spcPts val="1000"/>
              </a:spcBef>
              <a:spcAft>
                <a:spcPts val="0"/>
              </a:spcAft>
              <a:buClr>
                <a:schemeClr val="dk1"/>
              </a:buClr>
              <a:buSzPct val="100000"/>
              <a:buFont typeface="Arial"/>
              <a:buChar char="–"/>
            </a:pPr>
            <a:r>
              <a:rPr lang="en-US" sz="2000" b="0" i="0" u="none" strike="noStrike" cap="none" dirty="0">
                <a:solidFill>
                  <a:schemeClr val="dk1"/>
                </a:solidFill>
                <a:latin typeface="Verdana"/>
                <a:ea typeface="Verdana"/>
                <a:cs typeface="Verdana"/>
                <a:sym typeface="Verdana"/>
              </a:rPr>
              <a:t>Chart – </a:t>
            </a:r>
            <a:r>
              <a:rPr lang="en-US" sz="2000" b="0" i="0" u="none" strike="noStrike" cap="none" dirty="0" err="1">
                <a:solidFill>
                  <a:schemeClr val="dk1"/>
                </a:solidFill>
                <a:latin typeface="Verdana"/>
                <a:ea typeface="Verdana"/>
                <a:cs typeface="Verdana"/>
                <a:sym typeface="Verdana"/>
              </a:rPr>
              <a:t>PieChart</a:t>
            </a:r>
            <a:r>
              <a:rPr lang="en-US" sz="2000" b="0" i="0" u="none" strike="noStrike" cap="none" dirty="0">
                <a:solidFill>
                  <a:schemeClr val="dk1"/>
                </a:solidFill>
                <a:latin typeface="Verdana"/>
                <a:ea typeface="Verdana"/>
                <a:cs typeface="Verdana"/>
                <a:sym typeface="Verdana"/>
              </a:rPr>
              <a:t> - </a:t>
            </a:r>
            <a:r>
              <a:rPr lang="en-US" sz="2000" b="0" i="0" u="none" strike="noStrike" cap="none" dirty="0" err="1">
                <a:solidFill>
                  <a:schemeClr val="dk1"/>
                </a:solidFill>
                <a:latin typeface="Verdana"/>
                <a:ea typeface="Verdana"/>
                <a:cs typeface="Verdana"/>
                <a:sym typeface="Verdana"/>
              </a:rPr>
              <a:t>LineChart</a:t>
            </a:r>
            <a:endParaRPr lang="en-US" sz="2000" b="0" i="0" u="none" strike="noStrike" cap="none" dirty="0">
              <a:solidFill>
                <a:schemeClr val="dk1"/>
              </a:solidFill>
              <a:latin typeface="Verdana"/>
              <a:ea typeface="Verdana"/>
              <a:cs typeface="Verdana"/>
              <a:sym typeface="Verdana"/>
            </a:endParaRPr>
          </a:p>
          <a:p>
            <a:pPr marL="177800" marR="0" lvl="0" indent="-177800" algn="l" rtl="0">
              <a:spcBef>
                <a:spcPts val="600"/>
              </a:spcBef>
              <a:spcAft>
                <a:spcPts val="0"/>
              </a:spcAft>
              <a:buClr>
                <a:schemeClr val="dk1"/>
              </a:buClr>
              <a:buSzPct val="100000"/>
              <a:buFont typeface="Arial"/>
              <a:buChar char="•"/>
            </a:pPr>
            <a:r>
              <a:rPr lang="en-US" sz="2400" dirty="0" err="1">
                <a:solidFill>
                  <a:schemeClr val="dk1"/>
                </a:solidFill>
                <a:latin typeface="Verdana"/>
                <a:ea typeface="Verdana"/>
                <a:cs typeface="Verdana"/>
                <a:sym typeface="Verdana"/>
              </a:rPr>
              <a:t>Meerdere</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schermen</a:t>
            </a:r>
            <a:r>
              <a:rPr lang="en-US" sz="2400" dirty="0">
                <a:solidFill>
                  <a:schemeClr val="dk1"/>
                </a:solidFill>
                <a:latin typeface="Verdana"/>
                <a:ea typeface="Verdana"/>
                <a:cs typeface="Verdana"/>
                <a:sym typeface="Verdana"/>
              </a:rPr>
              <a:t> </a:t>
            </a:r>
            <a:r>
              <a:rPr lang="en-US" sz="2400" dirty="0" err="1">
                <a:solidFill>
                  <a:schemeClr val="dk1"/>
                </a:solidFill>
                <a:latin typeface="Verdana"/>
                <a:ea typeface="Verdana"/>
                <a:cs typeface="Verdana"/>
                <a:sym typeface="Verdana"/>
              </a:rPr>
              <a:t>en</a:t>
            </a:r>
            <a:r>
              <a:rPr lang="en-US" sz="2400" dirty="0">
                <a:solidFill>
                  <a:schemeClr val="dk1"/>
                </a:solidFill>
                <a:latin typeface="Verdana"/>
                <a:ea typeface="Verdana"/>
                <a:cs typeface="Verdana"/>
                <a:sym typeface="Verdana"/>
              </a:rPr>
              <a:t> MVP</a:t>
            </a:r>
          </a:p>
          <a:p>
            <a:pPr marL="357188" marR="0" lvl="1" indent="-179388" algn="l" rtl="0">
              <a:spcBef>
                <a:spcPts val="1000"/>
              </a:spcBef>
              <a:spcAft>
                <a:spcPts val="0"/>
              </a:spcAft>
              <a:buClr>
                <a:schemeClr val="dk1"/>
              </a:buClr>
              <a:buSzPct val="100000"/>
              <a:buFont typeface="Arial"/>
              <a:buChar char="–"/>
            </a:pPr>
            <a:r>
              <a:rPr lang="en-US" sz="2000" b="0" i="0" u="none" strike="noStrike" cap="none" dirty="0" err="1">
                <a:solidFill>
                  <a:schemeClr val="dk1"/>
                </a:solidFill>
                <a:latin typeface="Verdana"/>
                <a:ea typeface="Verdana"/>
                <a:cs typeface="Verdana"/>
                <a:sym typeface="Verdana"/>
              </a:rPr>
              <a:t>Voorbeeld</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ganzenbord</a:t>
            </a:r>
            <a:endParaRPr lang="en-US" sz="2000" dirty="0">
              <a:solidFill>
                <a:schemeClr val="dk1"/>
              </a:solidFill>
              <a:latin typeface="Verdana"/>
              <a:ea typeface="Verdana"/>
              <a:cs typeface="Verdana"/>
              <a:sym typeface="Verdana"/>
            </a:endParaRPr>
          </a:p>
          <a:p>
            <a:pPr marL="177800" marR="0" lvl="0" indent="-177800" algn="l" rtl="0">
              <a:spcBef>
                <a:spcPts val="600"/>
              </a:spcBef>
              <a:spcAft>
                <a:spcPts val="0"/>
              </a:spcAft>
              <a:buClr>
                <a:schemeClr val="dk1"/>
              </a:buClr>
              <a:buSzPct val="100000"/>
              <a:buFont typeface="Arial"/>
              <a:buChar char="•"/>
            </a:pPr>
            <a:r>
              <a:rPr lang="en-US" sz="2400" dirty="0">
                <a:solidFill>
                  <a:schemeClr val="dk1"/>
                </a:solidFill>
                <a:latin typeface="Verdana"/>
                <a:ea typeface="Verdana"/>
                <a:cs typeface="Verdana"/>
                <a:sym typeface="Verdana"/>
              </a:rPr>
              <a:t>Background</a:t>
            </a:r>
          </a:p>
          <a:p>
            <a:pPr marL="177800" marR="0" lvl="0" indent="-177800" algn="l" rtl="0">
              <a:spcBef>
                <a:spcPts val="600"/>
              </a:spcBef>
              <a:spcAft>
                <a:spcPts val="0"/>
              </a:spcAft>
              <a:buClr>
                <a:schemeClr val="dk1"/>
              </a:buClr>
              <a:buSzPct val="100000"/>
              <a:buFont typeface="Arial"/>
              <a:buChar char="•"/>
            </a:pPr>
            <a:r>
              <a:rPr lang="en-US" sz="2400" dirty="0">
                <a:solidFill>
                  <a:schemeClr val="dk1"/>
                </a:solidFill>
                <a:latin typeface="Verdana"/>
                <a:ea typeface="Verdana"/>
                <a:cs typeface="Verdana"/>
                <a:sym typeface="Verdana"/>
              </a:rPr>
              <a:t>Project</a:t>
            </a:r>
          </a:p>
          <a:p>
            <a:pPr marL="357188" marR="0" lvl="1" indent="-179388" algn="l" rtl="0">
              <a:spcBef>
                <a:spcPts val="1000"/>
              </a:spcBef>
              <a:spcAft>
                <a:spcPts val="0"/>
              </a:spcAft>
              <a:buClr>
                <a:schemeClr val="dk1"/>
              </a:buClr>
              <a:buSzPct val="100000"/>
              <a:buFont typeface="Arial"/>
              <a:buChar char="–"/>
            </a:pPr>
            <a:r>
              <a:rPr lang="en-US" sz="2000" b="0" i="0" u="none" strike="noStrike" cap="none" dirty="0">
                <a:solidFill>
                  <a:schemeClr val="dk1"/>
                </a:solidFill>
                <a:latin typeface="Verdana"/>
                <a:ea typeface="Verdana"/>
                <a:cs typeface="Verdana"/>
                <a:sym typeface="Verdana"/>
              </a:rPr>
              <a:t>Focus op graphics </a:t>
            </a:r>
            <a:r>
              <a:rPr lang="en-US" sz="2000" b="0" i="0" u="none" strike="noStrike" cap="none" dirty="0" err="1">
                <a:solidFill>
                  <a:schemeClr val="dk1"/>
                </a:solidFill>
                <a:latin typeface="Verdana"/>
                <a:ea typeface="Verdana"/>
                <a:cs typeface="Verdana"/>
                <a:sym typeface="Verdana"/>
              </a:rPr>
              <a:t>en</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meerdere</a:t>
            </a:r>
            <a:r>
              <a:rPr lang="en-US" sz="2000" b="0" i="0" u="none" strike="noStrike" cap="none" dirty="0">
                <a:solidFill>
                  <a:schemeClr val="dk1"/>
                </a:solidFill>
                <a:latin typeface="Verdana"/>
                <a:ea typeface="Verdana"/>
                <a:cs typeface="Verdana"/>
                <a:sym typeface="Verdana"/>
              </a:rPr>
              <a:t> </a:t>
            </a:r>
            <a:r>
              <a:rPr lang="en-US" sz="2000" b="0" i="0" u="none" strike="noStrike" cap="none" dirty="0" err="1">
                <a:solidFill>
                  <a:schemeClr val="dk1"/>
                </a:solidFill>
                <a:latin typeface="Verdana"/>
                <a:ea typeface="Verdana"/>
                <a:cs typeface="Verdana"/>
                <a:sym typeface="Verdana"/>
              </a:rPr>
              <a:t>schermen</a:t>
            </a:r>
            <a:endParaRPr lang="en-US" sz="2000" b="0" i="0" u="none" strike="noStrike" cap="none" dirty="0">
              <a:solidFill>
                <a:schemeClr val="dk1"/>
              </a:solidFill>
              <a:latin typeface="Verdana"/>
              <a:ea typeface="Verdana"/>
              <a:cs typeface="Verdana"/>
              <a:sym typeface="Verdana"/>
            </a:endParaRPr>
          </a:p>
        </p:txBody>
      </p:sp>
      <p:pic>
        <p:nvPicPr>
          <p:cNvPr id="6" name="Shape 1000"/>
          <p:cNvPicPr preferRelativeResize="0"/>
          <p:nvPr/>
        </p:nvPicPr>
        <p:blipFill rotWithShape="1">
          <a:blip r:embed="rId3">
            <a:alphaModFix/>
          </a:blip>
          <a:stretch/>
        </p:blipFill>
        <p:spPr>
          <a:xfrm>
            <a:off x="6284563" y="3208151"/>
            <a:ext cx="2389940" cy="24912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p:nvPr/>
        </p:nvSpPr>
        <p:spPr>
          <a:xfrm>
            <a:off x="4623031" y="5251603"/>
            <a:ext cx="138133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cxnSp>
        <p:nvCxnSpPr>
          <p:cNvPr id="497" name="Shape 497"/>
          <p:cNvCxnSpPr>
            <a:stCxn id="495" idx="0"/>
            <a:endCxn id="516" idx="2"/>
          </p:cNvCxnSpPr>
          <p:nvPr/>
        </p:nvCxnSpPr>
        <p:spPr>
          <a:xfrm rot="5400000" flipH="1" flipV="1">
            <a:off x="5064831" y="5000969"/>
            <a:ext cx="499502" cy="1766"/>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498" name="Shape 498"/>
          <p:cNvCxnSpPr>
            <a:stCxn id="500" idx="0"/>
            <a:endCxn id="515" idx="2"/>
          </p:cNvCxnSpPr>
          <p:nvPr/>
        </p:nvCxnSpPr>
        <p:spPr>
          <a:xfrm rot="16200000" flipV="1">
            <a:off x="3187423" y="5001348"/>
            <a:ext cx="500422" cy="313"/>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00" name="Shape 500"/>
          <p:cNvSpPr txBox="1"/>
          <p:nvPr/>
        </p:nvSpPr>
        <p:spPr>
          <a:xfrm>
            <a:off x="2746809" y="5251716"/>
            <a:ext cx="1381961"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cxnSp>
        <p:nvCxnSpPr>
          <p:cNvPr id="501" name="Shape 501"/>
          <p:cNvCxnSpPr>
            <a:stCxn id="502" idx="0"/>
            <a:endCxn id="508" idx="2"/>
          </p:cNvCxnSpPr>
          <p:nvPr/>
        </p:nvCxnSpPr>
        <p:spPr>
          <a:xfrm rot="16200000" flipV="1">
            <a:off x="1308697" y="4999981"/>
            <a:ext cx="502527" cy="943"/>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02" name="Shape 502"/>
          <p:cNvSpPr txBox="1"/>
          <p:nvPr/>
        </p:nvSpPr>
        <p:spPr>
          <a:xfrm>
            <a:off x="869450" y="5251716"/>
            <a:ext cx="1381961"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a:t>
            </a:r>
          </a:p>
        </p:txBody>
      </p:sp>
      <p:sp>
        <p:nvSpPr>
          <p:cNvPr id="503" name="Shape 503"/>
          <p:cNvSpPr txBox="1"/>
          <p:nvPr/>
        </p:nvSpPr>
        <p:spPr>
          <a:xfrm>
            <a:off x="6507761" y="3380349"/>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Webview</a:t>
            </a:r>
          </a:p>
        </p:txBody>
      </p:sp>
      <p:cxnSp>
        <p:nvCxnSpPr>
          <p:cNvPr id="504" name="Shape 504"/>
          <p:cNvCxnSpPr>
            <a:stCxn id="503" idx="0"/>
            <a:endCxn id="507" idx="2"/>
          </p:cNvCxnSpPr>
          <p:nvPr/>
        </p:nvCxnSpPr>
        <p:spPr>
          <a:xfrm rot="16200000" flipV="1">
            <a:off x="5920677" y="2102713"/>
            <a:ext cx="672424" cy="1882847"/>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06" name="Shape 506"/>
          <p:cNvSpPr txBox="1"/>
          <p:nvPr/>
        </p:nvSpPr>
        <p:spPr>
          <a:xfrm>
            <a:off x="5550068" y="1314500"/>
            <a:ext cx="1381102" cy="377004"/>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Node</a:t>
            </a:r>
          </a:p>
        </p:txBody>
      </p:sp>
      <p:sp>
        <p:nvSpPr>
          <p:cNvPr id="507" name="Shape 507"/>
          <p:cNvSpPr txBox="1"/>
          <p:nvPr/>
        </p:nvSpPr>
        <p:spPr>
          <a:xfrm>
            <a:off x="4624914" y="2359025"/>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Parent</a:t>
            </a:r>
          </a:p>
        </p:txBody>
      </p:sp>
      <p:sp>
        <p:nvSpPr>
          <p:cNvPr id="508" name="Shape 508"/>
          <p:cNvSpPr txBox="1"/>
          <p:nvPr/>
        </p:nvSpPr>
        <p:spPr>
          <a:xfrm>
            <a:off x="869450" y="4400289"/>
            <a:ext cx="1380076"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Control</a:t>
            </a:r>
          </a:p>
        </p:txBody>
      </p:sp>
      <p:sp>
        <p:nvSpPr>
          <p:cNvPr id="509" name="Shape 509"/>
          <p:cNvSpPr txBox="1"/>
          <p:nvPr/>
        </p:nvSpPr>
        <p:spPr>
          <a:xfrm>
            <a:off x="2747554" y="3380349"/>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Region</a:t>
            </a:r>
          </a:p>
        </p:txBody>
      </p:sp>
      <p:cxnSp>
        <p:nvCxnSpPr>
          <p:cNvPr id="510" name="Shape 510"/>
          <p:cNvCxnSpPr>
            <a:stCxn id="520" idx="0"/>
            <a:endCxn id="506" idx="2"/>
          </p:cNvCxnSpPr>
          <p:nvPr/>
        </p:nvCxnSpPr>
        <p:spPr>
          <a:xfrm rot="16200000" flipV="1">
            <a:off x="6384441" y="1547682"/>
            <a:ext cx="670050" cy="957693"/>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511" name="Shape 511"/>
          <p:cNvCxnSpPr>
            <a:stCxn id="507" idx="0"/>
            <a:endCxn id="506" idx="2"/>
          </p:cNvCxnSpPr>
          <p:nvPr/>
        </p:nvCxnSpPr>
        <p:spPr>
          <a:xfrm rot="5400000" flipH="1" flipV="1">
            <a:off x="5444282" y="1562688"/>
            <a:ext cx="667521" cy="925154"/>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12" name="Shape 512"/>
          <p:cNvSpPr txBox="1"/>
          <p:nvPr/>
        </p:nvSpPr>
        <p:spPr>
          <a:xfrm>
            <a:off x="4628232" y="3380349"/>
            <a:ext cx="137880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Consolas"/>
                <a:ea typeface="Consolas"/>
                <a:cs typeface="Consolas"/>
                <a:sym typeface="Consolas"/>
              </a:rPr>
              <a:t>Group</a:t>
            </a:r>
          </a:p>
        </p:txBody>
      </p:sp>
      <p:cxnSp>
        <p:nvCxnSpPr>
          <p:cNvPr id="513" name="Shape 513"/>
          <p:cNvCxnSpPr>
            <a:stCxn id="509" idx="0"/>
            <a:endCxn id="507" idx="2"/>
          </p:cNvCxnSpPr>
          <p:nvPr/>
        </p:nvCxnSpPr>
        <p:spPr>
          <a:xfrm rot="5400000" flipH="1" flipV="1">
            <a:off x="4040573" y="2105457"/>
            <a:ext cx="672424" cy="1877360"/>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514" name="Shape 514"/>
          <p:cNvCxnSpPr>
            <a:stCxn id="512" idx="0"/>
            <a:endCxn id="507" idx="2"/>
          </p:cNvCxnSpPr>
          <p:nvPr/>
        </p:nvCxnSpPr>
        <p:spPr>
          <a:xfrm rot="16200000" flipV="1">
            <a:off x="4980338" y="3043052"/>
            <a:ext cx="672424" cy="2170"/>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15" name="Shape 515"/>
          <p:cNvSpPr txBox="1"/>
          <p:nvPr/>
        </p:nvSpPr>
        <p:spPr>
          <a:xfrm>
            <a:off x="2746809" y="4402394"/>
            <a:ext cx="138133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a:ea typeface="Consolas"/>
                <a:cs typeface="Consolas"/>
                <a:sym typeface="Consolas"/>
              </a:rPr>
              <a:t>Pane</a:t>
            </a:r>
          </a:p>
        </p:txBody>
      </p:sp>
      <p:sp>
        <p:nvSpPr>
          <p:cNvPr id="516" name="Shape 516"/>
          <p:cNvSpPr txBox="1"/>
          <p:nvPr/>
        </p:nvSpPr>
        <p:spPr>
          <a:xfrm>
            <a:off x="4626563" y="4403201"/>
            <a:ext cx="1377803"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panose="020B0609020204030204" pitchFamily="49" charset="0"/>
                <a:sym typeface="Arial"/>
              </a:rPr>
              <a:t>Chart</a:t>
            </a:r>
          </a:p>
        </p:txBody>
      </p:sp>
      <p:cxnSp>
        <p:nvCxnSpPr>
          <p:cNvPr id="517" name="Shape 517"/>
          <p:cNvCxnSpPr>
            <a:stCxn id="508" idx="0"/>
            <a:endCxn id="509" idx="2"/>
          </p:cNvCxnSpPr>
          <p:nvPr/>
        </p:nvCxnSpPr>
        <p:spPr>
          <a:xfrm rot="5400000" flipH="1" flipV="1">
            <a:off x="2163276" y="3125461"/>
            <a:ext cx="671040" cy="1878617"/>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518" name="Shape 518"/>
          <p:cNvCxnSpPr>
            <a:stCxn id="515" idx="0"/>
            <a:endCxn id="509" idx="2"/>
          </p:cNvCxnSpPr>
          <p:nvPr/>
        </p:nvCxnSpPr>
        <p:spPr>
          <a:xfrm rot="5400000" flipH="1" flipV="1">
            <a:off x="3101219" y="4065508"/>
            <a:ext cx="673145" cy="628"/>
          </a:xfrm>
          <a:prstGeom prst="bentConnector3">
            <a:avLst>
              <a:gd name="adj1" fmla="val 50000"/>
            </a:avLst>
          </a:prstGeom>
          <a:noFill/>
          <a:ln w="19050" cap="flat" cmpd="sng">
            <a:solidFill>
              <a:schemeClr val="dk1"/>
            </a:solidFill>
            <a:prstDash val="solid"/>
            <a:round/>
            <a:headEnd type="none" w="med" len="med"/>
            <a:tailEnd type="stealth" w="lg" len="lg"/>
          </a:ln>
        </p:spPr>
      </p:cxnSp>
      <p:cxnSp>
        <p:nvCxnSpPr>
          <p:cNvPr id="519" name="Shape 519"/>
          <p:cNvCxnSpPr>
            <a:stCxn id="516" idx="0"/>
            <a:endCxn id="509" idx="2"/>
          </p:cNvCxnSpPr>
          <p:nvPr/>
        </p:nvCxnSpPr>
        <p:spPr>
          <a:xfrm rot="16200000" flipV="1">
            <a:off x="4039809" y="3127545"/>
            <a:ext cx="673952" cy="1877360"/>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520" name="Shape 520"/>
          <p:cNvSpPr txBox="1"/>
          <p:nvPr/>
        </p:nvSpPr>
        <p:spPr>
          <a:xfrm>
            <a:off x="6507761" y="2361554"/>
            <a:ext cx="1381102" cy="348900"/>
          </a:xfrm>
          <a:prstGeom prst="rect">
            <a:avLst/>
          </a:prstGeom>
          <a:solidFill>
            <a:schemeClr val="accent6">
              <a:lumMod val="20000"/>
              <a:lumOff val="80000"/>
            </a:schemeClr>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Consolas" panose="020B0609020204030204" pitchFamily="49" charset="0"/>
                <a:sym typeface="Arial"/>
              </a:rPr>
              <a:t>Canvas</a:t>
            </a:r>
          </a:p>
        </p:txBody>
      </p:sp>
      <p:sp>
        <p:nvSpPr>
          <p:cNvPr id="156" name="Isosceles Triangle 155"/>
          <p:cNvSpPr/>
          <p:nvPr/>
        </p:nvSpPr>
        <p:spPr>
          <a:xfrm>
            <a:off x="5206485" y="2712633"/>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8" name="Isosceles Triangle 157"/>
          <p:cNvSpPr/>
          <p:nvPr/>
        </p:nvSpPr>
        <p:spPr>
          <a:xfrm>
            <a:off x="5206485" y="4775468"/>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9" name="Isosceles Triangle 158"/>
          <p:cNvSpPr/>
          <p:nvPr/>
        </p:nvSpPr>
        <p:spPr>
          <a:xfrm>
            <a:off x="3329126" y="4756494"/>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0" name="Isosceles Triangle 159"/>
          <p:cNvSpPr/>
          <p:nvPr/>
        </p:nvSpPr>
        <p:spPr>
          <a:xfrm>
            <a:off x="1450824" y="4747204"/>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Shape 516"/>
          <p:cNvSpPr txBox="1"/>
          <p:nvPr/>
        </p:nvSpPr>
        <p:spPr>
          <a:xfrm>
            <a:off x="6507761" y="4398304"/>
            <a:ext cx="1377803"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sp>
        <p:nvSpPr>
          <p:cNvPr id="49" name="Shape 495"/>
          <p:cNvSpPr txBox="1"/>
          <p:nvPr/>
        </p:nvSpPr>
        <p:spPr>
          <a:xfrm>
            <a:off x="6498627" y="5246706"/>
            <a:ext cx="1381335"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cxnSp>
        <p:nvCxnSpPr>
          <p:cNvPr id="5" name="Straight Connector 4"/>
          <p:cNvCxnSpPr>
            <a:stCxn id="49" idx="0"/>
            <a:endCxn id="51" idx="0"/>
          </p:cNvCxnSpPr>
          <p:nvPr/>
        </p:nvCxnSpPr>
        <p:spPr>
          <a:xfrm flipH="1" flipV="1">
            <a:off x="7189294" y="4770571"/>
            <a:ext cx="1" cy="476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Isosceles Triangle 50"/>
          <p:cNvSpPr/>
          <p:nvPr/>
        </p:nvSpPr>
        <p:spPr>
          <a:xfrm>
            <a:off x="7082081" y="4770571"/>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8" name="Shape 519"/>
          <p:cNvCxnSpPr>
            <a:stCxn id="48" idx="0"/>
            <a:endCxn id="509" idx="2"/>
          </p:cNvCxnSpPr>
          <p:nvPr/>
        </p:nvCxnSpPr>
        <p:spPr>
          <a:xfrm rot="16200000" flipV="1">
            <a:off x="4982857" y="2184498"/>
            <a:ext cx="669055" cy="3758558"/>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157" name="Isosceles Triangle 156"/>
          <p:cNvSpPr/>
          <p:nvPr/>
        </p:nvSpPr>
        <p:spPr>
          <a:xfrm>
            <a:off x="3330893" y="3735168"/>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Shape 520"/>
          <p:cNvSpPr txBox="1"/>
          <p:nvPr/>
        </p:nvSpPr>
        <p:spPr>
          <a:xfrm>
            <a:off x="2738532" y="2359025"/>
            <a:ext cx="1381102" cy="348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a:t>
            </a:r>
          </a:p>
        </p:txBody>
      </p:sp>
      <p:cxnSp>
        <p:nvCxnSpPr>
          <p:cNvPr id="62" name="Shape 511"/>
          <p:cNvCxnSpPr>
            <a:stCxn id="61" idx="0"/>
            <a:endCxn id="506" idx="2"/>
          </p:cNvCxnSpPr>
          <p:nvPr/>
        </p:nvCxnSpPr>
        <p:spPr>
          <a:xfrm rot="5400000" flipH="1" flipV="1">
            <a:off x="4501091" y="619497"/>
            <a:ext cx="667521" cy="2811536"/>
          </a:xfrm>
          <a:prstGeom prst="bentConnector3">
            <a:avLst>
              <a:gd name="adj1" fmla="val 50000"/>
            </a:avLst>
          </a:prstGeom>
          <a:noFill/>
          <a:ln w="19050" cap="flat" cmpd="sng">
            <a:solidFill>
              <a:schemeClr val="dk1"/>
            </a:solidFill>
            <a:prstDash val="solid"/>
            <a:round/>
            <a:headEnd type="none" w="med" len="med"/>
            <a:tailEnd type="stealth" w="lg" len="lg"/>
          </a:ln>
        </p:spPr>
      </p:cxnSp>
      <p:sp>
        <p:nvSpPr>
          <p:cNvPr id="155" name="Isosceles Triangle 154"/>
          <p:cNvSpPr/>
          <p:nvPr/>
        </p:nvSpPr>
        <p:spPr>
          <a:xfrm>
            <a:off x="6133405" y="1695399"/>
            <a:ext cx="214426" cy="187717"/>
          </a:xfrm>
          <a:prstGeom prst="triangl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6" name="Shape 373"/>
          <p:cNvSpPr/>
          <p:nvPr/>
        </p:nvSpPr>
        <p:spPr>
          <a:xfrm>
            <a:off x="6361472" y="2152624"/>
            <a:ext cx="1678523" cy="761700"/>
          </a:xfrm>
          <a:prstGeom prst="ellipse">
            <a:avLst/>
          </a:prstGeom>
          <a:noFill/>
          <a:ln w="5715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68" name="Title 1"/>
          <p:cNvSpPr>
            <a:spLocks noGrp="1"/>
          </p:cNvSpPr>
          <p:nvPr>
            <p:ph type="title"/>
          </p:nvPr>
        </p:nvSpPr>
        <p:spPr>
          <a:xfrm>
            <a:off x="578947" y="126727"/>
            <a:ext cx="7964400" cy="585851"/>
          </a:xfrm>
        </p:spPr>
        <p:txBody>
          <a:bodyPr/>
          <a:lstStyle/>
          <a:p>
            <a:r>
              <a:rPr lang="en-US" dirty="0">
                <a:latin typeface="Consolas" panose="020B0609020204030204" pitchFamily="49" charset="0"/>
              </a:rPr>
              <a:t>Canvas</a:t>
            </a:r>
            <a:r>
              <a:rPr lang="en-US" dirty="0"/>
              <a:t> in de </a:t>
            </a:r>
            <a:r>
              <a:rPr lang="en-US" dirty="0" err="1"/>
              <a:t>Klasse</a:t>
            </a:r>
            <a:r>
              <a:rPr lang="en-US" dirty="0"/>
              <a:t> </a:t>
            </a:r>
            <a:r>
              <a:rPr lang="en-US" dirty="0" err="1"/>
              <a:t>Hiërarchie</a:t>
            </a:r>
            <a:endParaRPr lang="nl-BE" dirty="0"/>
          </a:p>
        </p:txBody>
      </p:sp>
    </p:spTree>
    <p:extLst>
      <p:ext uri="{BB962C8B-B14F-4D97-AF65-F5344CB8AC3E}">
        <p14:creationId xmlns:p14="http://schemas.microsoft.com/office/powerpoint/2010/main" val="1917827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Shape 379"/>
          <p:cNvPicPr preferRelativeResize="0">
            <a:picLocks noChangeAspect="1"/>
          </p:cNvPicPr>
          <p:nvPr/>
        </p:nvPicPr>
        <p:blipFill rotWithShape="1">
          <a:blip r:embed="rId3">
            <a:alphaModFix/>
          </a:blip>
          <a:stretch/>
        </p:blipFill>
        <p:spPr>
          <a:xfrm rot="718283">
            <a:off x="2735732" y="2727354"/>
            <a:ext cx="3860370" cy="4042035"/>
          </a:xfrm>
          <a:prstGeom prst="rect">
            <a:avLst/>
          </a:prstGeom>
          <a:noFill/>
          <a:ln>
            <a:solidFill>
              <a:schemeClr val="tx1"/>
            </a:solidFill>
          </a:ln>
        </p:spPr>
      </p:pic>
      <p:sp>
        <p:nvSpPr>
          <p:cNvPr id="381" name="Shape 381"/>
          <p:cNvSpPr txBox="1">
            <a:spLocks noGrp="1"/>
          </p:cNvSpPr>
          <p:nvPr>
            <p:ph idx="1"/>
          </p:nvPr>
        </p:nvSpPr>
        <p:spPr>
          <a:xfrm>
            <a:off x="578946" y="999642"/>
            <a:ext cx="7890877" cy="2107768"/>
          </a:xfrm>
          <a:prstGeom prst="rect">
            <a:avLst/>
          </a:prstGeom>
          <a:noFill/>
          <a:ln>
            <a:noFill/>
          </a:ln>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b="0" i="0" u="none" strike="noStrike" cap="none" dirty="0">
                <a:solidFill>
                  <a:schemeClr val="dk1"/>
                </a:solidFill>
                <a:latin typeface="Verdana"/>
                <a:ea typeface="Verdana"/>
                <a:cs typeface="Verdana"/>
                <a:sym typeface="Verdana"/>
              </a:rPr>
              <a:t>In package </a:t>
            </a:r>
            <a:r>
              <a:rPr lang="en-US" b="0" i="0" u="none" strike="noStrike" cap="none" dirty="0" err="1">
                <a:solidFill>
                  <a:schemeClr val="dk1"/>
                </a:solidFill>
                <a:latin typeface="Verdana"/>
                <a:ea typeface="Verdana"/>
                <a:cs typeface="Verdana"/>
                <a:sym typeface="Verdana"/>
              </a:rPr>
              <a:t>javafx.scene.canvas</a:t>
            </a:r>
            <a:endParaRPr lang="en-US" b="0" i="0" u="none" strike="noStrike" cap="none"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b="0" i="0" u="none" strike="noStrike" cap="none" dirty="0">
                <a:solidFill>
                  <a:schemeClr val="dk1"/>
                </a:solidFill>
                <a:latin typeface="Verdana"/>
                <a:ea typeface="Verdana"/>
                <a:cs typeface="Verdana"/>
                <a:sym typeface="Verdana"/>
              </a:rPr>
              <a:t>JavaFX API </a:t>
            </a:r>
            <a:r>
              <a:rPr lang="en-US" b="0" i="0" u="none" strike="noStrike" cap="none" dirty="0" err="1">
                <a:solidFill>
                  <a:schemeClr val="dk1"/>
                </a:solidFill>
                <a:latin typeface="Verdana"/>
                <a:ea typeface="Verdana"/>
                <a:cs typeface="Verdana"/>
                <a:sym typeface="Verdana"/>
              </a:rPr>
              <a:t>documentatie</a:t>
            </a:r>
            <a:r>
              <a:rPr lang="en-US" b="0" i="0" u="none" strike="noStrike" cap="none" dirty="0">
                <a:solidFill>
                  <a:schemeClr val="dk1"/>
                </a:solidFill>
                <a:latin typeface="Verdana"/>
                <a:ea typeface="Verdana"/>
                <a:cs typeface="Verdana"/>
                <a:sym typeface="Verdana"/>
              </a:rPr>
              <a:t>:</a:t>
            </a:r>
          </a:p>
          <a:p>
            <a:pPr marL="357188" marR="0" lvl="1" indent="-179388" algn="l" rtl="0">
              <a:spcBef>
                <a:spcPts val="1000"/>
              </a:spcBef>
              <a:spcAft>
                <a:spcPts val="0"/>
              </a:spcAft>
              <a:buClr>
                <a:schemeClr val="dk1"/>
              </a:buClr>
              <a:buSzPct val="100000"/>
              <a:buFont typeface="Arial"/>
              <a:buChar char="–"/>
            </a:pPr>
            <a:r>
              <a:rPr lang="en-US" sz="1400" b="0" i="0" u="sng" strike="noStrike" cap="none" dirty="0">
                <a:solidFill>
                  <a:schemeClr val="hlink"/>
                </a:solidFill>
                <a:latin typeface="Verdana"/>
                <a:ea typeface="Verdana"/>
                <a:cs typeface="Verdana"/>
                <a:sym typeface="Verdana"/>
                <a:hlinkClick r:id="rId4"/>
              </a:rPr>
              <a:t>https://docs.oracle.com/javase/8/javafx/api/javafx/scene/canvas/Canvas.html</a:t>
            </a:r>
          </a:p>
          <a:p>
            <a:pPr marL="357188" marR="0" lvl="1" indent="-179388" algn="l" rtl="0">
              <a:spcBef>
                <a:spcPts val="600"/>
              </a:spcBef>
              <a:spcAft>
                <a:spcPts val="0"/>
              </a:spcAft>
              <a:buClr>
                <a:schemeClr val="dk1"/>
              </a:buClr>
              <a:buSzPct val="100000"/>
              <a:buFont typeface="Arial"/>
              <a:buNone/>
            </a:pPr>
            <a:endParaRPr b="0" i="0" u="none" strike="noStrike" cap="none" dirty="0">
              <a:solidFill>
                <a:schemeClr val="dk1"/>
              </a:solidFill>
              <a:latin typeface="Verdana"/>
              <a:ea typeface="Verdana"/>
              <a:cs typeface="Verdana"/>
              <a:sym typeface="Verdana"/>
            </a:endParaRPr>
          </a:p>
        </p:txBody>
      </p:sp>
      <p:sp>
        <p:nvSpPr>
          <p:cNvPr id="2" name="Title 1"/>
          <p:cNvSpPr>
            <a:spLocks noGrp="1"/>
          </p:cNvSpPr>
          <p:nvPr>
            <p:ph type="title"/>
          </p:nvPr>
        </p:nvSpPr>
        <p:spPr/>
        <p:txBody>
          <a:bodyPr/>
          <a:lstStyle/>
          <a:p>
            <a:r>
              <a:rPr lang="nl-BE" dirty="0"/>
              <a:t>Canvas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8" name="Shape 388"/>
          <p:cNvSpPr txBox="1">
            <a:spLocks noGrp="1"/>
          </p:cNvSpPr>
          <p:nvPr>
            <p:ph idx="1"/>
          </p:nvPr>
        </p:nvSpPr>
        <p:spPr>
          <a:xfrm>
            <a:off x="511894" y="787355"/>
            <a:ext cx="6500999" cy="4060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80"/>
              </a:buClr>
              <a:buSzPct val="25000"/>
              <a:buFont typeface="Arial"/>
              <a:buNone/>
            </a:pPr>
            <a:r>
              <a:rPr lang="en-US" sz="1800" b="1" i="0" u="none" strike="noStrike" cap="none" dirty="0">
                <a:solidFill>
                  <a:srgbClr val="000080"/>
                </a:solidFill>
                <a:latin typeface="Courier New"/>
                <a:ea typeface="Courier New"/>
                <a:cs typeface="Courier New"/>
                <a:sym typeface="Courier New"/>
              </a:rPr>
              <a:t>public class </a:t>
            </a:r>
            <a:r>
              <a:rPr lang="en-US" sz="1800" b="0" i="0" u="none" strike="noStrike" cap="none" dirty="0">
                <a:solidFill>
                  <a:srgbClr val="000000"/>
                </a:solidFill>
                <a:latin typeface="Courier New"/>
                <a:ea typeface="Courier New"/>
                <a:cs typeface="Courier New"/>
                <a:sym typeface="Courier New"/>
              </a:rPr>
              <a:t>Painting1 </a:t>
            </a:r>
            <a:r>
              <a:rPr lang="en-US" sz="1800" b="1" i="0" u="none" strike="noStrike" cap="none" dirty="0">
                <a:solidFill>
                  <a:srgbClr val="000080"/>
                </a:solidFill>
                <a:latin typeface="Courier New"/>
                <a:ea typeface="Courier New"/>
                <a:cs typeface="Courier New"/>
                <a:sym typeface="Courier New"/>
              </a:rPr>
              <a:t>extends </a:t>
            </a:r>
            <a:r>
              <a:rPr lang="en-US" sz="1800" b="0" i="0" u="none" strike="noStrike" cap="none" dirty="0" err="1">
                <a:solidFill>
                  <a:srgbClr val="000000"/>
                </a:solidFill>
                <a:latin typeface="Courier New"/>
                <a:ea typeface="Courier New"/>
                <a:cs typeface="Courier New"/>
                <a:sym typeface="Courier New"/>
              </a:rPr>
              <a:t>BorderPane</a:t>
            </a:r>
            <a:r>
              <a:rPr lang="en-US" sz="1800" b="0" i="0" u="none" strike="noStrike" cap="none" dirty="0">
                <a:solidFill>
                  <a:srgbClr val="000000"/>
                </a:solidFill>
                <a:latin typeface="Courier New"/>
                <a:ea typeface="Courier New"/>
                <a:cs typeface="Courier New"/>
                <a:sym typeface="Courier New"/>
              </a:rPr>
              <a: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private </a:t>
            </a:r>
            <a:r>
              <a:rPr lang="en-US" sz="1800" b="0" i="0" u="none" strike="noStrike" cap="none" dirty="0">
                <a:solidFill>
                  <a:srgbClr val="000000"/>
                </a:solidFill>
                <a:latin typeface="Courier New"/>
                <a:ea typeface="Courier New"/>
                <a:cs typeface="Courier New"/>
                <a:sym typeface="Courier New"/>
              </a:rPr>
              <a:t>Canvas </a:t>
            </a:r>
            <a:r>
              <a:rPr lang="en-US" sz="1800" b="1" i="0" u="none" strike="noStrike" cap="none" dirty="0" err="1">
                <a:solidFill>
                  <a:srgbClr val="660E7A"/>
                </a:solidFill>
                <a:latin typeface="Courier New"/>
                <a:ea typeface="Courier New"/>
                <a:cs typeface="Courier New"/>
                <a:sym typeface="Courier New"/>
              </a:rPr>
              <a:t>canvas</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public </a:t>
            </a:r>
            <a:r>
              <a:rPr lang="en-US" sz="1800" b="0" i="0" u="none" strike="noStrike" cap="none" dirty="0">
                <a:solidFill>
                  <a:srgbClr val="000000"/>
                </a:solidFill>
                <a:latin typeface="Courier New"/>
                <a:ea typeface="Courier New"/>
                <a:cs typeface="Courier New"/>
                <a:sym typeface="Courier New"/>
              </a:rPr>
              <a:t>Painting1()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a:solidFill>
                  <a:srgbClr val="660E7A"/>
                </a:solidFill>
                <a:latin typeface="Courier New"/>
                <a:ea typeface="Courier New"/>
                <a:cs typeface="Courier New"/>
                <a:sym typeface="Courier New"/>
              </a:rPr>
              <a:t>canvas </a:t>
            </a:r>
            <a:r>
              <a:rPr lang="en-US" sz="1800" b="0" i="0" u="none" strike="noStrike" cap="none" dirty="0">
                <a:solidFill>
                  <a:srgbClr val="000000"/>
                </a:solidFill>
                <a:latin typeface="Courier New"/>
                <a:ea typeface="Courier New"/>
                <a:cs typeface="Courier New"/>
                <a:sym typeface="Courier New"/>
              </a:rPr>
              <a:t>= </a:t>
            </a:r>
            <a:r>
              <a:rPr lang="en-US" sz="1800" b="1" i="0" u="none" strike="noStrike" cap="none" dirty="0">
                <a:solidFill>
                  <a:srgbClr val="000080"/>
                </a:solidFill>
                <a:latin typeface="Courier New"/>
                <a:ea typeface="Courier New"/>
                <a:cs typeface="Courier New"/>
                <a:sym typeface="Courier New"/>
              </a:rPr>
              <a:t>new </a:t>
            </a:r>
            <a:r>
              <a:rPr lang="en-US" sz="1800" b="0" i="0" u="none" strike="noStrike" cap="none" dirty="0">
                <a:solidFill>
                  <a:srgbClr val="000000"/>
                </a:solidFill>
                <a:latin typeface="Courier New"/>
                <a:ea typeface="Courier New"/>
                <a:cs typeface="Courier New"/>
                <a:sym typeface="Courier New"/>
              </a:rPr>
              <a:t>Canvas(</a:t>
            </a:r>
            <a:r>
              <a:rPr lang="en-US" sz="1800" b="0" i="0" u="none" strike="noStrike" cap="none" dirty="0">
                <a:solidFill>
                  <a:srgbClr val="0000FF"/>
                </a:solidFill>
                <a:latin typeface="Courier New"/>
                <a:ea typeface="Courier New"/>
                <a:cs typeface="Courier New"/>
                <a:sym typeface="Courier New"/>
              </a:rPr>
              <a:t>500</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a:solidFill>
                  <a:srgbClr val="0000FF"/>
                </a:solidFill>
                <a:latin typeface="Courier New"/>
                <a:ea typeface="Courier New"/>
                <a:cs typeface="Courier New"/>
                <a:sym typeface="Courier New"/>
              </a:rPr>
              <a:t>500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GraphicsContext</a:t>
            </a: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a:t>
            </a:r>
            <a:r>
              <a:rPr lang="en-US" sz="1800" b="0" i="0" u="none" strike="noStrike" cap="none" dirty="0">
                <a:solidFill>
                  <a:srgbClr val="000000"/>
                </a:solidFill>
                <a:latin typeface="Courier New"/>
                <a:ea typeface="Courier New"/>
                <a:cs typeface="Courier New"/>
                <a:sym typeface="Courier New"/>
              </a:rPr>
              <a: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 </a:t>
            </a:r>
            <a:r>
              <a:rPr lang="en-US" sz="1800" b="1" i="0" u="none" strike="noStrike" cap="none" dirty="0">
                <a:solidFill>
                  <a:srgbClr val="660E7A"/>
                </a:solidFill>
                <a:latin typeface="Courier New"/>
                <a:ea typeface="Courier New"/>
                <a:cs typeface="Courier New"/>
                <a:sym typeface="Courier New"/>
              </a:rPr>
              <a:t>canvas</a:t>
            </a:r>
            <a:r>
              <a:rPr lang="en-US" sz="1800" b="0" i="0" u="none" strike="noStrike" cap="none" dirty="0">
                <a:solidFill>
                  <a:srgbClr val="000000"/>
                </a:solidFill>
                <a:latin typeface="Courier New"/>
                <a:ea typeface="Courier New"/>
                <a:cs typeface="Courier New"/>
                <a:sym typeface="Courier New"/>
              </a:rPr>
              <a:t>.getGraphicsContext2D();</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gc.strokeLine</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490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490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gc.strokeOval</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50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50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gc.fillOval</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200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200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180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80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gc.fillRect</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300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100</a:t>
            </a:r>
            <a:r>
              <a:rPr lang="en-US" sz="1800" b="0" i="0" u="none" strike="noStrike" cap="none" dirty="0">
                <a:solidFill>
                  <a:srgbClr val="000000"/>
                </a:solidFill>
                <a:latin typeface="Courier New"/>
                <a:ea typeface="Courier New"/>
                <a:cs typeface="Courier New"/>
                <a:sym typeface="Courier New"/>
              </a:rPr>
              <a:t>,</a:t>
            </a:r>
            <a:r>
              <a:rPr lang="en-US" sz="1800" b="0" i="0" u="none" strike="noStrike" cap="none" dirty="0">
                <a:solidFill>
                  <a:srgbClr val="0000FF"/>
                </a:solidFill>
                <a:latin typeface="Courier New"/>
                <a:ea typeface="Courier New"/>
                <a:cs typeface="Courier New"/>
                <a:sym typeface="Courier New"/>
              </a:rPr>
              <a:t>100</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r>
              <a:rPr lang="en-US" sz="1800" b="0" i="0" u="none" strike="noStrike" cap="none" dirty="0" err="1">
                <a:solidFill>
                  <a:srgbClr val="000000"/>
                </a:solidFill>
                <a:latin typeface="Courier New"/>
                <a:ea typeface="Courier New"/>
                <a:cs typeface="Courier New"/>
                <a:sym typeface="Courier New"/>
              </a:rPr>
              <a:t>setCenter</a:t>
            </a:r>
            <a:r>
              <a:rPr lang="en-US" sz="1800" b="0" i="0" u="none" strike="noStrike" cap="none" dirty="0">
                <a:solidFill>
                  <a:srgbClr val="000000"/>
                </a:solidFill>
                <a:latin typeface="Courier New"/>
                <a:ea typeface="Courier New"/>
                <a:cs typeface="Courier New"/>
                <a:sym typeface="Courier New"/>
              </a:rPr>
              <a:t>(</a:t>
            </a:r>
            <a:r>
              <a:rPr lang="en-US" sz="1800" b="1" i="0" u="none" strike="noStrike" cap="none" dirty="0">
                <a:solidFill>
                  <a:srgbClr val="660E7A"/>
                </a:solidFill>
                <a:latin typeface="Courier New"/>
                <a:ea typeface="Courier New"/>
                <a:cs typeface="Courier New"/>
                <a:sym typeface="Courier New"/>
              </a:rPr>
              <a:t>canvas</a:t>
            </a:r>
            <a:r>
              <a:rPr lang="en-US" sz="1800" b="0" i="0" u="none" strike="noStrike" cap="none" dirty="0">
                <a:solidFill>
                  <a:srgbClr val="000000"/>
                </a:solidFill>
                <a:latin typeface="Courier New"/>
                <a:ea typeface="Courier New"/>
                <a:cs typeface="Courier New"/>
                <a:sym typeface="Courier New"/>
              </a:rPr>
              <a:t>);</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    }</a:t>
            </a:r>
            <a:br>
              <a:rPr lang="en-US" sz="1800" b="0" i="0" u="none" strike="noStrike" cap="none" dirty="0">
                <a:solidFill>
                  <a:srgbClr val="000000"/>
                </a:solidFill>
                <a:latin typeface="Courier New"/>
                <a:ea typeface="Courier New"/>
                <a:cs typeface="Courier New"/>
                <a:sym typeface="Courier New"/>
              </a:rPr>
            </a:br>
            <a:r>
              <a:rPr lang="en-US" sz="1800" b="0" i="0" u="none" strike="noStrike" cap="none" dirty="0">
                <a:solidFill>
                  <a:srgbClr val="000000"/>
                </a:solidFill>
                <a:latin typeface="Courier New"/>
                <a:ea typeface="Courier New"/>
                <a:cs typeface="Courier New"/>
                <a:sym typeface="Courier New"/>
              </a:rPr>
              <a:t>}</a:t>
            </a:r>
          </a:p>
          <a:p>
            <a:pPr marL="0" marR="0" lvl="0" indent="0" algn="l" rtl="0">
              <a:spcBef>
                <a:spcPts val="1000"/>
              </a:spcBef>
              <a:spcAft>
                <a:spcPts val="0"/>
              </a:spcAft>
              <a:buClr>
                <a:schemeClr val="dk1"/>
              </a:buClr>
              <a:buSzPct val="25000"/>
              <a:buFont typeface="Arial"/>
              <a:buNone/>
            </a:pPr>
            <a:endParaRPr sz="1800" b="0" i="0" u="none" strike="noStrike" cap="none" dirty="0">
              <a:solidFill>
                <a:schemeClr val="dk1"/>
              </a:solidFill>
              <a:latin typeface="Verdana"/>
              <a:ea typeface="Verdana"/>
              <a:cs typeface="Verdana"/>
              <a:sym typeface="Verdana"/>
            </a:endParaRPr>
          </a:p>
        </p:txBody>
      </p:sp>
      <p:sp>
        <p:nvSpPr>
          <p:cNvPr id="389" name="Shape 389"/>
          <p:cNvSpPr txBox="1"/>
          <p:nvPr/>
        </p:nvSpPr>
        <p:spPr>
          <a:xfrm>
            <a:off x="149637" y="5013214"/>
            <a:ext cx="4315961" cy="1682055"/>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Om </a:t>
            </a:r>
            <a:r>
              <a:rPr lang="en-US" sz="1800" dirty="0" err="1">
                <a:solidFill>
                  <a:schemeClr val="dk1"/>
                </a:solidFill>
                <a:latin typeface="Verdana"/>
                <a:ea typeface="Verdana"/>
                <a:cs typeface="Verdana"/>
                <a:sym typeface="Verdana"/>
              </a:rPr>
              <a:t>aan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te</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geven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waar</a:t>
            </a:r>
            <a:r>
              <a:rPr lang="en-US" sz="1800" dirty="0">
                <a:solidFill>
                  <a:schemeClr val="dk1"/>
                </a:solidFill>
                <a:latin typeface="Verdana"/>
                <a:ea typeface="Verdana"/>
                <a:cs typeface="Verdana"/>
                <a:sym typeface="Verdana"/>
              </a:rPr>
              <a:t> je </a:t>
            </a:r>
            <a:r>
              <a:rPr lang="en-US" sz="1800" dirty="0" err="1">
                <a:solidFill>
                  <a:schemeClr val="dk1"/>
                </a:solidFill>
                <a:latin typeface="Verdana"/>
                <a:ea typeface="Verdana"/>
                <a:cs typeface="Verdana"/>
                <a:sym typeface="Verdana"/>
              </a:rPr>
              <a:t>figuren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lijnen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moeten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komen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maak</a:t>
            </a:r>
            <a:r>
              <a:rPr lang="en-US" sz="1800" dirty="0">
                <a:solidFill>
                  <a:schemeClr val="dk1"/>
                </a:solidFill>
                <a:latin typeface="Verdana"/>
                <a:ea typeface="Verdana"/>
                <a:cs typeface="Verdana"/>
                <a:sym typeface="Verdana"/>
              </a:rPr>
              <a:t> je </a:t>
            </a:r>
            <a:r>
              <a:rPr lang="en-US" sz="1800" dirty="0" err="1">
                <a:solidFill>
                  <a:schemeClr val="dk1"/>
                </a:solidFill>
                <a:latin typeface="Verdana"/>
                <a:ea typeface="Verdana"/>
                <a:cs typeface="Verdana"/>
                <a:sym typeface="Verdana"/>
              </a:rPr>
              <a:t>gebruik</a:t>
            </a:r>
            <a:r>
              <a:rPr lang="en-US" sz="1800" dirty="0">
                <a:solidFill>
                  <a:schemeClr val="dk1"/>
                </a:solidFill>
                <a:latin typeface="Verdana"/>
                <a:ea typeface="Verdana"/>
                <a:cs typeface="Verdana"/>
                <a:sym typeface="Verdana"/>
              </a:rPr>
              <a:t> van </a:t>
            </a:r>
            <a:r>
              <a:rPr lang="en-US" sz="1800" dirty="0" err="1">
                <a:solidFill>
                  <a:schemeClr val="dk1"/>
                </a:solidFill>
                <a:latin typeface="Verdana"/>
                <a:ea typeface="Verdana"/>
                <a:cs typeface="Verdana"/>
                <a:sym typeface="Verdana"/>
              </a:rPr>
              <a:t>coördinaten</a:t>
            </a:r>
            <a:endParaRPr lang="en-US" sz="1800" dirty="0">
              <a:solidFill>
                <a:schemeClr val="dk1"/>
              </a:solidFill>
              <a:latin typeface="Verdana"/>
              <a:ea typeface="Verdana"/>
              <a:cs typeface="Verdana"/>
              <a:sym typeface="Verdana"/>
            </a:endParaRPr>
          </a:p>
          <a:p>
            <a:pPr marL="177800" marR="0" lvl="0" indent="-177800" algn="l" rtl="0">
              <a:spcBef>
                <a:spcPts val="1000"/>
              </a:spcBef>
              <a:spcAft>
                <a:spcPts val="0"/>
              </a:spcAft>
              <a:buClr>
                <a:schemeClr val="dk1"/>
              </a:buClr>
              <a:buSzPct val="100000"/>
              <a:buFont typeface="Arial"/>
              <a:buChar char="•"/>
            </a:pPr>
            <a:r>
              <a:rPr lang="en-US" sz="1800" dirty="0">
                <a:solidFill>
                  <a:schemeClr val="dk1"/>
                </a:solidFill>
                <a:latin typeface="Verdana"/>
                <a:ea typeface="Verdana"/>
                <a:cs typeface="Verdana"/>
                <a:sym typeface="Verdana"/>
              </a:rPr>
              <a:t>De </a:t>
            </a:r>
            <a:r>
              <a:rPr lang="en-US" sz="1800" dirty="0" err="1">
                <a:solidFill>
                  <a:schemeClr val="dk1"/>
                </a:solidFill>
                <a:latin typeface="Verdana"/>
                <a:ea typeface="Verdana"/>
                <a:cs typeface="Verdana"/>
                <a:sym typeface="Verdana"/>
              </a:rPr>
              <a:t>oorsprong</a:t>
            </a:r>
            <a:r>
              <a:rPr lang="en-US" sz="1800" dirty="0">
                <a:solidFill>
                  <a:schemeClr val="dk1"/>
                </a:solidFill>
                <a:latin typeface="Verdana"/>
                <a:ea typeface="Verdana"/>
                <a:cs typeface="Verdana"/>
                <a:sym typeface="Verdana"/>
              </a:rPr>
              <a:t> (0,0) van het </a:t>
            </a:r>
            <a:r>
              <a:rPr lang="en-US" sz="1800" dirty="0" err="1">
                <a:solidFill>
                  <a:schemeClr val="dk1"/>
                </a:solidFill>
                <a:latin typeface="Verdana"/>
                <a:ea typeface="Verdana"/>
                <a:cs typeface="Verdana"/>
                <a:sym typeface="Verdana"/>
              </a:rPr>
              <a:t>assenstelsel</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ligt</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linksboven</a:t>
            </a:r>
            <a:endParaRPr lang="en-US" sz="1800" dirty="0">
              <a:solidFill>
                <a:schemeClr val="dk1"/>
              </a:solidFill>
              <a:latin typeface="Verdana"/>
              <a:ea typeface="Verdana"/>
              <a:cs typeface="Verdana"/>
              <a:sym typeface="Verdana"/>
            </a:endParaRPr>
          </a:p>
          <a:p>
            <a:pPr marL="0" marR="0" lvl="0" indent="0" algn="l" rtl="0">
              <a:spcBef>
                <a:spcPts val="1000"/>
              </a:spcBef>
              <a:spcAft>
                <a:spcPts val="0"/>
              </a:spcAft>
              <a:buClr>
                <a:schemeClr val="dk1"/>
              </a:buClr>
              <a:buFont typeface="Arial"/>
              <a:buNone/>
            </a:pPr>
            <a:endParaRPr sz="1800" dirty="0">
              <a:solidFill>
                <a:schemeClr val="dk1"/>
              </a:solidFill>
              <a:latin typeface="Verdana"/>
              <a:ea typeface="Verdana"/>
              <a:cs typeface="Verdana"/>
              <a:sym typeface="Verdana"/>
            </a:endParaRPr>
          </a:p>
        </p:txBody>
      </p:sp>
      <p:grpSp>
        <p:nvGrpSpPr>
          <p:cNvPr id="6" name="Group 5"/>
          <p:cNvGrpSpPr/>
          <p:nvPr/>
        </p:nvGrpSpPr>
        <p:grpSpPr>
          <a:xfrm>
            <a:off x="5593113" y="3352463"/>
            <a:ext cx="3278935" cy="3250125"/>
            <a:chOff x="4772892" y="190498"/>
            <a:chExt cx="3278935" cy="3250125"/>
          </a:xfrm>
        </p:grpSpPr>
        <p:pic>
          <p:nvPicPr>
            <p:cNvPr id="386" name="Shape 386"/>
            <p:cNvPicPr preferRelativeResize="0">
              <a:picLocks noChangeAspect="1"/>
            </p:cNvPicPr>
            <p:nvPr/>
          </p:nvPicPr>
          <p:blipFill rotWithShape="1">
            <a:blip r:embed="rId3">
              <a:alphaModFix/>
            </a:blip>
            <a:stretch/>
          </p:blipFill>
          <p:spPr>
            <a:xfrm>
              <a:off x="5190614" y="411755"/>
              <a:ext cx="2443491" cy="2547671"/>
            </a:xfrm>
            <a:prstGeom prst="rect">
              <a:avLst/>
            </a:prstGeom>
            <a:noFill/>
            <a:ln>
              <a:noFill/>
            </a:ln>
          </p:spPr>
        </p:pic>
        <p:cxnSp>
          <p:nvCxnSpPr>
            <p:cNvPr id="390" name="Shape 390"/>
            <p:cNvCxnSpPr/>
            <p:nvPr/>
          </p:nvCxnSpPr>
          <p:spPr>
            <a:xfrm flipV="1">
              <a:off x="5217673" y="411755"/>
              <a:ext cx="2834154" cy="7345"/>
            </a:xfrm>
            <a:prstGeom prst="straightConnector1">
              <a:avLst/>
            </a:prstGeom>
            <a:noFill/>
            <a:ln w="762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cxnSp>
          <p:nvCxnSpPr>
            <p:cNvPr id="391" name="Shape 391"/>
            <p:cNvCxnSpPr/>
            <p:nvPr/>
          </p:nvCxnSpPr>
          <p:spPr>
            <a:xfrm>
              <a:off x="5217673" y="431800"/>
              <a:ext cx="0" cy="3008823"/>
            </a:xfrm>
            <a:prstGeom prst="straightConnector1">
              <a:avLst/>
            </a:prstGeom>
            <a:noFill/>
            <a:ln w="762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sp>
          <p:nvSpPr>
            <p:cNvPr id="392" name="Shape 392"/>
            <p:cNvSpPr txBox="1"/>
            <p:nvPr/>
          </p:nvSpPr>
          <p:spPr>
            <a:xfrm>
              <a:off x="6401667" y="190498"/>
              <a:ext cx="705000" cy="360097"/>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dirty="0">
                  <a:solidFill>
                    <a:schemeClr val="dk1"/>
                  </a:solidFill>
                  <a:latin typeface="Arial"/>
                  <a:ea typeface="Arial"/>
                  <a:cs typeface="Arial"/>
                  <a:sym typeface="Arial"/>
                </a:rPr>
                <a:t>X-as</a:t>
              </a:r>
            </a:p>
          </p:txBody>
        </p:sp>
        <p:sp>
          <p:nvSpPr>
            <p:cNvPr id="393" name="Shape 393"/>
            <p:cNvSpPr txBox="1"/>
            <p:nvPr/>
          </p:nvSpPr>
          <p:spPr>
            <a:xfrm>
              <a:off x="4772892" y="1995645"/>
              <a:ext cx="705000" cy="360097"/>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dirty="0">
                  <a:solidFill>
                    <a:schemeClr val="dk1"/>
                  </a:solidFill>
                  <a:latin typeface="Arial"/>
                  <a:ea typeface="Arial"/>
                  <a:cs typeface="Arial"/>
                  <a:sym typeface="Arial"/>
                </a:rPr>
                <a:t>Y-as</a:t>
              </a:r>
            </a:p>
          </p:txBody>
        </p:sp>
        <p:cxnSp>
          <p:nvCxnSpPr>
            <p:cNvPr id="394" name="Shape 394"/>
            <p:cNvCxnSpPr/>
            <p:nvPr/>
          </p:nvCxnSpPr>
          <p:spPr>
            <a:xfrm flipH="1">
              <a:off x="6401533" y="399150"/>
              <a:ext cx="134" cy="1352158"/>
            </a:xfrm>
            <a:prstGeom prst="straightConnector1">
              <a:avLst/>
            </a:prstGeom>
            <a:noFill/>
            <a:ln w="25400"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cxnSp>
          <p:nvCxnSpPr>
            <p:cNvPr id="395" name="Shape 395"/>
            <p:cNvCxnSpPr/>
            <p:nvPr/>
          </p:nvCxnSpPr>
          <p:spPr>
            <a:xfrm>
              <a:off x="5217673" y="1758653"/>
              <a:ext cx="1183860" cy="4392"/>
            </a:xfrm>
            <a:prstGeom prst="straightConnector1">
              <a:avLst/>
            </a:prstGeom>
            <a:noFill/>
            <a:ln w="25400" cap="flat" cmpd="sng">
              <a:solidFill>
                <a:schemeClr val="accent1"/>
              </a:solidFill>
              <a:prstDash val="dash"/>
              <a:round/>
              <a:headEnd type="none" w="med" len="med"/>
              <a:tailEnd type="none" w="med" len="med"/>
            </a:ln>
            <a:effectLst>
              <a:outerShdw blurRad="39999" dist="20000" dir="5400000" rotWithShape="0">
                <a:srgbClr val="000000">
                  <a:alpha val="37647"/>
                </a:srgbClr>
              </a:outerShdw>
            </a:effectLst>
          </p:spPr>
        </p:cxnSp>
      </p:grpSp>
      <p:sp>
        <p:nvSpPr>
          <p:cNvPr id="2" name="Title 1"/>
          <p:cNvSpPr>
            <a:spLocks noGrp="1"/>
          </p:cNvSpPr>
          <p:nvPr>
            <p:ph type="title"/>
          </p:nvPr>
        </p:nvSpPr>
        <p:spPr>
          <a:xfrm>
            <a:off x="578947" y="126727"/>
            <a:ext cx="3886651" cy="585851"/>
          </a:xfrm>
        </p:spPr>
        <p:txBody>
          <a:bodyPr/>
          <a:lstStyle/>
          <a:p>
            <a:r>
              <a:rPr lang="en-US" dirty="0" err="1"/>
              <a:t>Coördinaten</a:t>
            </a:r>
            <a:endParaRPr lang="nl-BE"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1" name="Shape 401"/>
          <p:cNvSpPr txBox="1"/>
          <p:nvPr/>
        </p:nvSpPr>
        <p:spPr>
          <a:xfrm>
            <a:off x="306224" y="981653"/>
            <a:ext cx="5675380" cy="5519886"/>
          </a:xfrm>
          <a:prstGeom prst="rect">
            <a:avLst/>
          </a:prstGeom>
          <a:solidFill>
            <a:srgbClr val="FFFFFF">
              <a:alpha val="90000"/>
            </a:srgbClr>
          </a:solidFill>
          <a:ln w="1905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177800" marR="0" lvl="0" indent="-177800" algn="l" rtl="0">
              <a:spcBef>
                <a:spcPts val="0"/>
              </a:spcBef>
              <a:spcAft>
                <a:spcPts val="0"/>
              </a:spcAft>
              <a:buClr>
                <a:schemeClr val="dk1"/>
              </a:buClr>
              <a:buSzPct val="100000"/>
              <a:buFont typeface="Arial"/>
              <a:buChar char="•"/>
            </a:pPr>
            <a:r>
              <a:rPr lang="en-US" sz="1800" dirty="0" err="1">
                <a:solidFill>
                  <a:schemeClr val="dk1"/>
                </a:solidFill>
                <a:latin typeface="Verdana"/>
                <a:ea typeface="Verdana"/>
                <a:cs typeface="Verdana"/>
                <a:sym typeface="Verdana"/>
              </a:rPr>
              <a:t>Er</a:t>
            </a:r>
            <a:r>
              <a:rPr lang="en-US" sz="1800" dirty="0">
                <a:solidFill>
                  <a:schemeClr val="dk1"/>
                </a:solidFill>
                <a:latin typeface="Verdana"/>
                <a:ea typeface="Verdana"/>
                <a:cs typeface="Verdana"/>
                <a:sym typeface="Verdana"/>
              </a:rPr>
              <a:t> is </a:t>
            </a:r>
            <a:r>
              <a:rPr lang="en-US" sz="1800" dirty="0" err="1">
                <a:solidFill>
                  <a:schemeClr val="dk1"/>
                </a:solidFill>
                <a:latin typeface="Verdana"/>
                <a:ea typeface="Verdana"/>
                <a:cs typeface="Verdana"/>
                <a:sym typeface="Verdana"/>
              </a:rPr>
              <a:t>veel</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mogelijk</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een</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greep</a:t>
            </a:r>
            <a:r>
              <a:rPr lang="en-US" sz="1800" dirty="0">
                <a:solidFill>
                  <a:schemeClr val="dk1"/>
                </a:solidFill>
                <a:latin typeface="Verdana"/>
                <a:ea typeface="Verdana"/>
                <a:cs typeface="Verdana"/>
                <a:sym typeface="Verdana"/>
              </a:rPr>
              <a:t> </a:t>
            </a:r>
            <a:r>
              <a:rPr lang="en-US" sz="1800" dirty="0" err="1">
                <a:solidFill>
                  <a:schemeClr val="dk1"/>
                </a:solidFill>
                <a:latin typeface="Verdana"/>
                <a:ea typeface="Verdana"/>
                <a:cs typeface="Verdana"/>
                <a:sym typeface="Verdana"/>
              </a:rPr>
              <a:t>uit</a:t>
            </a:r>
            <a:r>
              <a:rPr lang="en-US" sz="1800" dirty="0">
                <a:solidFill>
                  <a:schemeClr val="dk1"/>
                </a:solidFill>
                <a:latin typeface="Verdana"/>
                <a:ea typeface="Verdana"/>
                <a:cs typeface="Verdana"/>
                <a:sym typeface="Verdana"/>
              </a:rPr>
              <a:t> het </a:t>
            </a:r>
            <a:r>
              <a:rPr lang="en-US" sz="1800" dirty="0" err="1">
                <a:solidFill>
                  <a:schemeClr val="dk1"/>
                </a:solidFill>
                <a:latin typeface="Verdana"/>
                <a:ea typeface="Verdana"/>
                <a:cs typeface="Verdana"/>
                <a:sym typeface="Verdana"/>
              </a:rPr>
              <a:t>aanbod</a:t>
            </a:r>
            <a:r>
              <a:rPr lang="en-US" sz="1800" dirty="0">
                <a:solidFill>
                  <a:schemeClr val="dk1"/>
                </a:solidFill>
                <a:latin typeface="Verdana"/>
                <a:ea typeface="Verdana"/>
                <a:cs typeface="Verdana"/>
                <a:sym typeface="Verdana"/>
              </a:rPr>
              <a:t>:</a:t>
            </a:r>
          </a:p>
          <a:p>
            <a:pPr marL="357188" marR="0" lvl="1" indent="-179388" algn="l" rtl="0">
              <a:spcBef>
                <a:spcPts val="1000"/>
              </a:spcBef>
              <a:spcAft>
                <a:spcPts val="0"/>
              </a:spcAft>
              <a:buClr>
                <a:schemeClr val="dk1"/>
              </a:buClr>
              <a:buSzPct val="100000"/>
              <a:buFont typeface="Arial"/>
              <a:buChar char="–"/>
            </a:pPr>
            <a:r>
              <a:rPr lang="en-US" sz="1600" b="0" i="0" u="none" strike="noStrike" cap="none" dirty="0">
                <a:solidFill>
                  <a:schemeClr val="dk1"/>
                </a:solidFill>
                <a:latin typeface="Consolas"/>
                <a:ea typeface="Consolas"/>
                <a:cs typeface="Consolas"/>
                <a:sym typeface="Consolas"/>
              </a:rPr>
              <a:t>stroke/</a:t>
            </a:r>
            <a:r>
              <a:rPr lang="en-US" sz="1600" b="0" i="0" u="none" strike="noStrike" cap="none" dirty="0" err="1">
                <a:solidFill>
                  <a:schemeClr val="dk1"/>
                </a:solidFill>
                <a:latin typeface="Consolas"/>
                <a:ea typeface="Consolas"/>
                <a:cs typeface="Consolas"/>
                <a:sym typeface="Consolas"/>
              </a:rPr>
              <a:t>fillLine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Lijntjes</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trekken</a:t>
            </a:r>
            <a:endParaRPr lang="en-US" sz="16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Consolas"/>
                <a:ea typeface="Consolas"/>
                <a:cs typeface="Consolas"/>
                <a:sym typeface="Consolas"/>
              </a:rPr>
              <a:t>stroke/</a:t>
            </a:r>
            <a:r>
              <a:rPr lang="en-US" sz="1600" b="0" i="0" u="none" strike="noStrike" cap="none" dirty="0" err="1">
                <a:solidFill>
                  <a:schemeClr val="dk1"/>
                </a:solidFill>
                <a:latin typeface="Consolas"/>
                <a:ea typeface="Consolas"/>
                <a:cs typeface="Consolas"/>
                <a:sym typeface="Consolas"/>
              </a:rPr>
              <a:t>fillRect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Rechthoeken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Linkerbovenhoek</a:t>
            </a:r>
            <a:r>
              <a:rPr lang="en-US" sz="1600" b="0" i="0" u="none" strike="noStrike" cap="none" dirty="0">
                <a:solidFill>
                  <a:schemeClr val="dk1"/>
                </a:solidFill>
                <a:latin typeface="Verdana"/>
                <a:ea typeface="Verdana"/>
                <a:cs typeface="Verdana"/>
                <a:sym typeface="Verdana"/>
              </a:rPr>
              <a:t> is de </a:t>
            </a:r>
            <a:r>
              <a:rPr lang="en-US" sz="1600" b="0" i="0" u="none" strike="noStrike" cap="none" dirty="0" err="1">
                <a:solidFill>
                  <a:schemeClr val="dk1"/>
                </a:solidFill>
                <a:latin typeface="Verdana"/>
                <a:ea typeface="Verdana"/>
                <a:cs typeface="Verdana"/>
                <a:sym typeface="Verdana"/>
              </a:rPr>
              <a:t>positie</a:t>
            </a:r>
            <a:r>
              <a:rPr lang="en-US" sz="1600" b="0" i="0" u="none" strike="noStrike" cap="none" dirty="0">
                <a:solidFill>
                  <a:schemeClr val="dk1"/>
                </a:solidFill>
                <a:latin typeface="Verdana"/>
                <a:ea typeface="Verdana"/>
                <a:cs typeface="Verdana"/>
                <a:sym typeface="Verdana"/>
              </a:rPr>
              <a:t>.</a:t>
            </a:r>
          </a:p>
          <a:p>
            <a:pPr marL="357188" marR="0" lvl="1" indent="-179388"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Consolas"/>
                <a:ea typeface="Consolas"/>
                <a:cs typeface="Consolas"/>
                <a:sym typeface="Consolas"/>
              </a:rPr>
              <a:t>stroke/</a:t>
            </a:r>
            <a:r>
              <a:rPr lang="en-US" sz="1600" b="0" i="0" u="none" strike="noStrike" cap="none" dirty="0" err="1">
                <a:solidFill>
                  <a:schemeClr val="dk1"/>
                </a:solidFill>
                <a:latin typeface="Consolas"/>
                <a:ea typeface="Consolas"/>
                <a:cs typeface="Consolas"/>
                <a:sym typeface="Consolas"/>
              </a:rPr>
              <a:t>fillOval</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Ovalen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en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cirkels</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Linkerbovenhoek</a:t>
            </a:r>
            <a:r>
              <a:rPr lang="en-US" sz="1600" b="0" i="0" u="none" strike="noStrike" cap="none" dirty="0">
                <a:solidFill>
                  <a:schemeClr val="dk1"/>
                </a:solidFill>
                <a:latin typeface="Verdana"/>
                <a:ea typeface="Verdana"/>
                <a:cs typeface="Verdana"/>
                <a:sym typeface="Verdana"/>
              </a:rPr>
              <a:t> van de </a:t>
            </a:r>
            <a:r>
              <a:rPr lang="en-US" sz="1600" b="0" i="0" u="none" strike="noStrike" cap="none" dirty="0" err="1">
                <a:solidFill>
                  <a:schemeClr val="dk1"/>
                </a:solidFill>
                <a:latin typeface="Verdana"/>
                <a:ea typeface="Verdana"/>
                <a:cs typeface="Verdana"/>
                <a:sym typeface="Verdana"/>
              </a:rPr>
              <a:t>omsluitende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rechthoek</a:t>
            </a:r>
            <a:r>
              <a:rPr lang="en-US" sz="1600" b="0" i="0" u="none" strike="noStrike" cap="none" dirty="0">
                <a:solidFill>
                  <a:schemeClr val="dk1"/>
                </a:solidFill>
                <a:latin typeface="Verdana"/>
                <a:ea typeface="Verdana"/>
                <a:cs typeface="Verdana"/>
                <a:sym typeface="Verdana"/>
              </a:rPr>
              <a:t> is de </a:t>
            </a:r>
            <a:r>
              <a:rPr lang="en-US" sz="1600" b="0" i="0" u="none" strike="noStrike" cap="none" dirty="0" err="1">
                <a:solidFill>
                  <a:schemeClr val="dk1"/>
                </a:solidFill>
                <a:latin typeface="Verdana"/>
                <a:ea typeface="Verdana"/>
                <a:cs typeface="Verdana"/>
                <a:sym typeface="Verdana"/>
              </a:rPr>
              <a:t>positie</a:t>
            </a:r>
            <a:r>
              <a:rPr lang="en-US" sz="1600" b="0" i="0" u="none" strike="noStrike" cap="none" dirty="0">
                <a:solidFill>
                  <a:schemeClr val="dk1"/>
                </a:solidFill>
                <a:latin typeface="Verdana"/>
                <a:ea typeface="Verdana"/>
                <a:cs typeface="Verdana"/>
                <a:sym typeface="Verdana"/>
              </a:rPr>
              <a:t> van de </a:t>
            </a:r>
            <a:r>
              <a:rPr lang="en-US" sz="1600" b="0" i="0" u="none" strike="noStrike" cap="none" dirty="0" err="1">
                <a:solidFill>
                  <a:schemeClr val="dk1"/>
                </a:solidFill>
                <a:latin typeface="Verdana"/>
                <a:ea typeface="Verdana"/>
                <a:cs typeface="Verdana"/>
                <a:sym typeface="Verdana"/>
              </a:rPr>
              <a:t>ovaal</a:t>
            </a:r>
            <a:r>
              <a:rPr lang="en-US" sz="1600" b="0" i="0" u="none" strike="noStrike" cap="none" dirty="0">
                <a:solidFill>
                  <a:schemeClr val="dk1"/>
                </a:solidFill>
                <a:latin typeface="Verdana"/>
                <a:ea typeface="Verdana"/>
                <a:cs typeface="Verdana"/>
                <a:sym typeface="Verdana"/>
              </a:rPr>
              <a:t>.</a:t>
            </a:r>
          </a:p>
          <a:p>
            <a:pPr marL="357188" marR="0" lvl="1" indent="-179388"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Consolas"/>
                <a:ea typeface="Consolas"/>
                <a:cs typeface="Consolas"/>
                <a:sym typeface="Consolas"/>
              </a:rPr>
              <a:t>stroke/</a:t>
            </a:r>
            <a:r>
              <a:rPr lang="en-US" sz="1600" b="0" i="0" u="none" strike="noStrike" cap="none" dirty="0" err="1">
                <a:solidFill>
                  <a:schemeClr val="dk1"/>
                </a:solidFill>
                <a:latin typeface="Consolas"/>
                <a:ea typeface="Consolas"/>
                <a:cs typeface="Consolas"/>
                <a:sym typeface="Consolas"/>
              </a:rPr>
              <a:t>fillText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tekst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plaatsten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Kies</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een</a:t>
            </a:r>
            <a:r>
              <a:rPr lang="en-US" sz="1600" b="0" i="0" u="none" strike="noStrike" cap="none" dirty="0">
                <a:solidFill>
                  <a:schemeClr val="dk1"/>
                </a:solidFill>
                <a:latin typeface="Verdana"/>
                <a:ea typeface="Verdana"/>
                <a:cs typeface="Verdana"/>
                <a:sym typeface="Verdana"/>
              </a:rPr>
              <a:t> font met </a:t>
            </a:r>
            <a:r>
              <a:rPr lang="en-US" sz="1600" b="0" i="0" u="none" strike="noStrike" cap="none" dirty="0" err="1">
                <a:solidFill>
                  <a:schemeClr val="dk1"/>
                </a:solidFill>
                <a:latin typeface="Verdana"/>
                <a:ea typeface="Verdana"/>
                <a:cs typeface="Verdana"/>
                <a:sym typeface="Verdana"/>
              </a:rPr>
              <a:t>setFont</a:t>
            </a:r>
            <a:r>
              <a:rPr lang="en-US" sz="1600" b="0" i="0" u="none" strike="noStrike" cap="none" dirty="0">
                <a:solidFill>
                  <a:schemeClr val="dk1"/>
                </a:solidFill>
                <a:latin typeface="Verdana"/>
                <a:ea typeface="Verdana"/>
                <a:cs typeface="Verdana"/>
                <a:sym typeface="Verdana"/>
              </a:rPr>
              <a:t>.</a:t>
            </a:r>
          </a:p>
          <a:p>
            <a:pPr marL="357188" marR="0" lvl="1" indent="-179388" algn="l" rtl="0">
              <a:spcBef>
                <a:spcPts val="600"/>
              </a:spcBef>
              <a:spcAft>
                <a:spcPts val="0"/>
              </a:spcAft>
              <a:buClr>
                <a:schemeClr val="dk1"/>
              </a:buClr>
              <a:buSzPct val="100000"/>
              <a:buFont typeface="Arial"/>
              <a:buChar char="–"/>
            </a:pPr>
            <a:r>
              <a:rPr lang="en-US" sz="1600" b="0" i="0" u="none" strike="noStrike" cap="none" dirty="0" err="1">
                <a:solidFill>
                  <a:schemeClr val="dk1"/>
                </a:solidFill>
                <a:latin typeface="Consolas"/>
                <a:ea typeface="Consolas"/>
                <a:cs typeface="Consolas"/>
                <a:sym typeface="Consolas"/>
              </a:rPr>
              <a:t>drawImage</a:t>
            </a:r>
            <a:r>
              <a:rPr lang="en-US" sz="1600" b="0" i="0" u="none" strike="noStrike" cap="none" dirty="0">
                <a:solidFill>
                  <a:schemeClr val="dk1"/>
                </a:solidFill>
                <a:latin typeface="Verdana"/>
                <a:ea typeface="Verdana"/>
                <a:cs typeface="Verdana"/>
                <a:sym typeface="Verdana"/>
              </a:rPr>
              <a:t>: images </a:t>
            </a:r>
            <a:r>
              <a:rPr lang="en-US" sz="1600" b="0" i="0" u="none" strike="noStrike" cap="none" dirty="0" err="1">
                <a:solidFill>
                  <a:schemeClr val="dk1"/>
                </a:solidFill>
                <a:latin typeface="Verdana"/>
                <a:ea typeface="Verdana"/>
                <a:cs typeface="Verdana"/>
                <a:sym typeface="Verdana"/>
              </a:rPr>
              <a:t>tekenen</a:t>
            </a:r>
            <a:endParaRPr lang="en-US" sz="16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600" b="0" i="0" u="none" strike="noStrike" cap="none" dirty="0" err="1">
                <a:solidFill>
                  <a:schemeClr val="dk1"/>
                </a:solidFill>
                <a:latin typeface="Consolas"/>
                <a:ea typeface="Consolas"/>
                <a:cs typeface="Consolas"/>
                <a:sym typeface="Consolas"/>
              </a:rPr>
              <a:t>clearRect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alles</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wordt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uitgewist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binnen</a:t>
            </a:r>
            <a:r>
              <a:rPr lang="en-US" sz="1600" b="0" i="0" u="none" strike="noStrike" cap="none" dirty="0">
                <a:solidFill>
                  <a:schemeClr val="dk1"/>
                </a:solidFill>
                <a:latin typeface="Verdana"/>
                <a:ea typeface="Verdana"/>
                <a:cs typeface="Verdana"/>
                <a:sym typeface="Verdana"/>
              </a:rPr>
              <a:t> de </a:t>
            </a:r>
            <a:r>
              <a:rPr lang="en-US" sz="1600" b="0" i="0" u="none" strike="noStrike" cap="none" dirty="0" err="1">
                <a:solidFill>
                  <a:schemeClr val="dk1"/>
                </a:solidFill>
                <a:latin typeface="Verdana"/>
                <a:ea typeface="Verdana"/>
                <a:cs typeface="Verdana"/>
                <a:sym typeface="Verdana"/>
              </a:rPr>
              <a:t>rechthoek</a:t>
            </a:r>
            <a:endParaRPr lang="en-US" sz="16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Consolas"/>
                <a:ea typeface="Consolas"/>
                <a:cs typeface="Consolas"/>
                <a:sym typeface="Consolas"/>
              </a:rPr>
              <a:t>rotate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eerst</a:t>
            </a:r>
            <a:r>
              <a:rPr lang="en-US" sz="1600" b="0" i="0" u="none" strike="noStrike" cap="none" dirty="0">
                <a:solidFill>
                  <a:schemeClr val="dk1"/>
                </a:solidFill>
                <a:latin typeface="Verdana"/>
                <a:ea typeface="Verdana"/>
                <a:cs typeface="Verdana"/>
                <a:sym typeface="Verdana"/>
              </a:rPr>
              <a:t> rotate, </a:t>
            </a:r>
            <a:r>
              <a:rPr lang="en-US" sz="1600" b="0" i="0" u="none" strike="noStrike" cap="none" dirty="0" err="1">
                <a:solidFill>
                  <a:schemeClr val="dk1"/>
                </a:solidFill>
                <a:latin typeface="Verdana"/>
                <a:ea typeface="Verdana"/>
                <a:cs typeface="Verdana"/>
                <a:sym typeface="Verdana"/>
              </a:rPr>
              <a:t>dan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tekenen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zorgt</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voor</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een</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geroteerde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tekening</a:t>
            </a:r>
            <a:endParaRPr lang="en-US" sz="16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Consolas"/>
                <a:ea typeface="Consolas"/>
                <a:cs typeface="Consolas"/>
                <a:sym typeface="Consolas"/>
              </a:rPr>
              <a:t>scale</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vergroten</a:t>
            </a:r>
            <a:r>
              <a:rPr lang="en-US" sz="1600" b="0" i="0" u="none" strike="noStrike" cap="none" dirty="0">
                <a:solidFill>
                  <a:schemeClr val="dk1"/>
                </a:solidFill>
                <a:latin typeface="Verdana"/>
                <a:ea typeface="Verdana"/>
                <a:cs typeface="Verdana"/>
                <a:sym typeface="Verdana"/>
              </a:rPr>
              <a:t>/</a:t>
            </a:r>
            <a:r>
              <a:rPr lang="en-US" sz="1600" b="0" i="0" u="none" strike="noStrike" cap="none" dirty="0" err="1">
                <a:solidFill>
                  <a:schemeClr val="dk1"/>
                </a:solidFill>
                <a:latin typeface="Verdana"/>
                <a:ea typeface="Verdana"/>
                <a:cs typeface="Verdana"/>
                <a:sym typeface="Verdana"/>
              </a:rPr>
              <a:t>verkleinen</a:t>
            </a:r>
            <a:endParaRPr lang="en-US" sz="16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600" b="0" i="0" u="none" strike="noStrike" cap="none" dirty="0" err="1">
                <a:solidFill>
                  <a:schemeClr val="dk1"/>
                </a:solidFill>
                <a:latin typeface="Consolas"/>
                <a:ea typeface="Consolas"/>
                <a:cs typeface="Consolas"/>
                <a:sym typeface="Consolas"/>
              </a:rPr>
              <a:t>setLineWidth</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dikte</a:t>
            </a:r>
            <a:r>
              <a:rPr lang="en-US" sz="1600" b="0" i="0" u="none" strike="noStrike" cap="none" dirty="0">
                <a:solidFill>
                  <a:schemeClr val="dk1"/>
                </a:solidFill>
                <a:latin typeface="Verdana"/>
                <a:ea typeface="Verdana"/>
                <a:cs typeface="Verdana"/>
                <a:sym typeface="Verdana"/>
              </a:rPr>
              <a:t> van de stroke </a:t>
            </a:r>
            <a:r>
              <a:rPr lang="en-US" sz="1600" b="0" i="0" u="none" strike="noStrike" cap="none" dirty="0" err="1">
                <a:solidFill>
                  <a:schemeClr val="dk1"/>
                </a:solidFill>
                <a:latin typeface="Verdana"/>
                <a:ea typeface="Verdana"/>
                <a:cs typeface="Verdana"/>
                <a:sym typeface="Verdana"/>
              </a:rPr>
              <a:t>bepalen</a:t>
            </a:r>
            <a:endParaRPr lang="en-US" sz="16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SzPct val="100000"/>
              <a:buFont typeface="Arial"/>
              <a:buChar char="–"/>
            </a:pPr>
            <a:r>
              <a:rPr lang="en-US" sz="1600" b="0" i="0" u="none" strike="noStrike" cap="none" dirty="0" err="1">
                <a:solidFill>
                  <a:schemeClr val="dk1"/>
                </a:solidFill>
                <a:latin typeface="Consolas"/>
                <a:ea typeface="Consolas"/>
                <a:cs typeface="Consolas"/>
                <a:sym typeface="Consolas"/>
              </a:rPr>
              <a:t>setLineDashes</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wil</a:t>
            </a:r>
            <a:r>
              <a:rPr lang="en-US" sz="1600" b="0" i="0" u="none" strike="noStrike" cap="none" dirty="0">
                <a:solidFill>
                  <a:schemeClr val="dk1"/>
                </a:solidFill>
                <a:latin typeface="Verdana"/>
                <a:ea typeface="Verdana"/>
                <a:cs typeface="Verdana"/>
                <a:sym typeface="Verdana"/>
              </a:rPr>
              <a:t> je </a:t>
            </a:r>
            <a:r>
              <a:rPr lang="en-US" sz="1600" b="0" i="0" u="none" strike="noStrike" cap="none" dirty="0" err="1">
                <a:solidFill>
                  <a:schemeClr val="dk1"/>
                </a:solidFill>
                <a:latin typeface="Verdana"/>
                <a:ea typeface="Verdana"/>
                <a:cs typeface="Verdana"/>
                <a:sym typeface="Verdana"/>
              </a:rPr>
              <a:t>graag</a:t>
            </a:r>
            <a:r>
              <a:rPr lang="en-US" sz="1600" b="0" i="0" u="none" strike="noStrike" cap="none" dirty="0">
                <a:solidFill>
                  <a:schemeClr val="dk1"/>
                </a:solidFill>
                <a:latin typeface="Verdana"/>
                <a:ea typeface="Verdana"/>
                <a:cs typeface="Verdana"/>
                <a:sym typeface="Verdana"/>
              </a:rPr>
              <a:t> </a:t>
            </a:r>
            <a:r>
              <a:rPr lang="en-US" sz="1600" b="0" i="0" u="none" strike="noStrike" cap="none" dirty="0" err="1">
                <a:solidFill>
                  <a:schemeClr val="dk1"/>
                </a:solidFill>
                <a:latin typeface="Verdana"/>
                <a:ea typeface="Verdana"/>
                <a:cs typeface="Verdana"/>
                <a:sym typeface="Verdana"/>
              </a:rPr>
              <a:t>stippellijnen</a:t>
            </a:r>
            <a:r>
              <a:rPr lang="en-US" sz="1600" b="0" i="0" u="none" strike="noStrike" cap="none" dirty="0">
                <a:solidFill>
                  <a:schemeClr val="dk1"/>
                </a:solidFill>
                <a:latin typeface="Verdana"/>
                <a:ea typeface="Verdana"/>
                <a:cs typeface="Verdana"/>
                <a:sym typeface="Verdana"/>
              </a:rPr>
              <a:t>?</a:t>
            </a:r>
          </a:p>
          <a:p>
            <a:pPr marL="357188" marR="0" lvl="1" indent="-179388" algn="l" rtl="0">
              <a:spcBef>
                <a:spcPts val="600"/>
              </a:spcBef>
              <a:spcAft>
                <a:spcPts val="0"/>
              </a:spcAft>
              <a:buClr>
                <a:schemeClr val="dk1"/>
              </a:buClr>
              <a:buSzPct val="100000"/>
              <a:buFont typeface="Arial"/>
              <a:buChar char="–"/>
            </a:pPr>
            <a:r>
              <a:rPr lang="en-US" sz="1600" b="0" i="0" u="none" strike="noStrike" cap="none" dirty="0">
                <a:solidFill>
                  <a:schemeClr val="dk1"/>
                </a:solidFill>
                <a:latin typeface="Verdana"/>
                <a:ea typeface="Verdana"/>
                <a:cs typeface="Verdana"/>
                <a:sym typeface="Verdana"/>
              </a:rPr>
              <a:t>…</a:t>
            </a:r>
          </a:p>
          <a:p>
            <a:pPr marL="357188" marR="0" lvl="1" indent="-179388" algn="l" rtl="0">
              <a:spcBef>
                <a:spcPts val="600"/>
              </a:spcBef>
              <a:spcAft>
                <a:spcPts val="0"/>
              </a:spcAft>
              <a:buClr>
                <a:schemeClr val="dk1"/>
              </a:buClr>
              <a:buFont typeface="Arial"/>
              <a:buNone/>
            </a:pPr>
            <a:endParaRPr sz="1600" b="0" i="0" u="none" strike="noStrike" cap="none" dirty="0">
              <a:solidFill>
                <a:schemeClr val="dk1"/>
              </a:solidFill>
              <a:latin typeface="Verdana"/>
              <a:ea typeface="Verdana"/>
              <a:cs typeface="Verdana"/>
              <a:sym typeface="Verdana"/>
            </a:endParaRPr>
          </a:p>
          <a:p>
            <a:pPr marL="357188" marR="0" lvl="1" indent="-179388" algn="l" rtl="0">
              <a:spcBef>
                <a:spcPts val="600"/>
              </a:spcBef>
              <a:spcAft>
                <a:spcPts val="0"/>
              </a:spcAft>
              <a:buClr>
                <a:schemeClr val="dk1"/>
              </a:buClr>
              <a:buFont typeface="Arial"/>
              <a:buNone/>
            </a:pPr>
            <a:endParaRPr sz="1600" b="0" i="0" u="none" strike="noStrike" cap="none" dirty="0">
              <a:solidFill>
                <a:schemeClr val="dk1"/>
              </a:solidFill>
              <a:latin typeface="Verdana"/>
              <a:ea typeface="Verdana"/>
              <a:cs typeface="Verdana"/>
              <a:sym typeface="Verdana"/>
            </a:endParaRPr>
          </a:p>
        </p:txBody>
      </p:sp>
      <p:sp>
        <p:nvSpPr>
          <p:cNvPr id="402" name="Shape 402"/>
          <p:cNvSpPr txBox="1"/>
          <p:nvPr/>
        </p:nvSpPr>
        <p:spPr>
          <a:xfrm>
            <a:off x="5920353" y="2925204"/>
            <a:ext cx="3128345" cy="697500"/>
          </a:xfrm>
          <a:prstGeom prst="rect">
            <a:avLst/>
          </a:prstGeom>
          <a:solidFill>
            <a:schemeClr val="lt1"/>
          </a:solidFill>
          <a:ln w="25400" cap="flat" cmpd="sng">
            <a:solidFill>
              <a:schemeClr val="accent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Tiens, die kleur of dat image als achtergrond, hoe doe je dat?</a:t>
            </a:r>
          </a:p>
        </p:txBody>
      </p:sp>
      <p:pic>
        <p:nvPicPr>
          <p:cNvPr id="403" name="Shape 403"/>
          <p:cNvPicPr preferRelativeResize="0">
            <a:picLocks noChangeAspect="1"/>
          </p:cNvPicPr>
          <p:nvPr/>
        </p:nvPicPr>
        <p:blipFill rotWithShape="1">
          <a:blip r:embed="rId3">
            <a:alphaModFix/>
          </a:blip>
          <a:stretch/>
        </p:blipFill>
        <p:spPr>
          <a:xfrm>
            <a:off x="6506780" y="198658"/>
            <a:ext cx="2465905" cy="2571040"/>
          </a:xfrm>
          <a:prstGeom prst="rect">
            <a:avLst/>
          </a:prstGeom>
          <a:noFill/>
          <a:ln>
            <a:noFill/>
          </a:ln>
        </p:spPr>
      </p:pic>
      <p:cxnSp>
        <p:nvCxnSpPr>
          <p:cNvPr id="404" name="Shape 404"/>
          <p:cNvCxnSpPr>
            <a:stCxn id="402" idx="0"/>
          </p:cNvCxnSpPr>
          <p:nvPr/>
        </p:nvCxnSpPr>
        <p:spPr>
          <a:xfrm flipV="1">
            <a:off x="7484526" y="2138766"/>
            <a:ext cx="401057" cy="786438"/>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cxnSp>
        <p:nvCxnSpPr>
          <p:cNvPr id="405" name="Shape 405"/>
          <p:cNvCxnSpPr>
            <a:stCxn id="402" idx="0"/>
          </p:cNvCxnSpPr>
          <p:nvPr/>
        </p:nvCxnSpPr>
        <p:spPr>
          <a:xfrm flipH="1" flipV="1">
            <a:off x="7144719" y="2394488"/>
            <a:ext cx="339807" cy="530716"/>
          </a:xfrm>
          <a:prstGeom prst="straightConnector1">
            <a:avLst/>
          </a:prstGeom>
          <a:noFill/>
          <a:ln w="25400" cap="flat" cmpd="sng">
            <a:solidFill>
              <a:schemeClr val="accent1"/>
            </a:solidFill>
            <a:prstDash val="solid"/>
            <a:round/>
            <a:headEnd type="none" w="med" len="med"/>
            <a:tailEnd type="stealth" w="lg" len="lg"/>
          </a:ln>
          <a:effectLst>
            <a:outerShdw blurRad="39999" dist="20000" dir="5400000" rotWithShape="0">
              <a:srgbClr val="000000">
                <a:alpha val="37647"/>
              </a:srgbClr>
            </a:outerShdw>
          </a:effectLst>
        </p:spPr>
      </p:cxnSp>
      <p:sp>
        <p:nvSpPr>
          <p:cNvPr id="6" name="Title 5"/>
          <p:cNvSpPr>
            <a:spLocks noGrp="1"/>
          </p:cNvSpPr>
          <p:nvPr>
            <p:ph type="title"/>
          </p:nvPr>
        </p:nvSpPr>
        <p:spPr/>
        <p:txBody>
          <a:bodyPr/>
          <a:lstStyle/>
          <a:p>
            <a:r>
              <a:rPr lang="en-US" dirty="0" err="1">
                <a:latin typeface="Consolas" panose="020B0609020204030204" pitchFamily="49" charset="0"/>
              </a:rPr>
              <a:t>GraphicsContext</a:t>
            </a:r>
            <a:endParaRPr lang="nl-B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500"/>
                                        <p:tgtEl>
                                          <p:spTgt spid="402"/>
                                        </p:tgtEl>
                                      </p:cBhvr>
                                    </p:animEffect>
                                  </p:childTnLst>
                                </p:cTn>
                              </p:par>
                              <p:par>
                                <p:cTn id="8" presetID="10" presetClass="entr" presetSubtype="0" fill="hold" nodeType="withEffect">
                                  <p:stCondLst>
                                    <p:cond delay="0"/>
                                  </p:stCondLst>
                                  <p:childTnLst>
                                    <p:set>
                                      <p:cBhvr>
                                        <p:cTn id="9" dur="1" fill="hold">
                                          <p:stCondLst>
                                            <p:cond delay="0"/>
                                          </p:stCondLst>
                                        </p:cTn>
                                        <p:tgtEl>
                                          <p:spTgt spid="404"/>
                                        </p:tgtEl>
                                        <p:attrNameLst>
                                          <p:attrName>style.visibility</p:attrName>
                                        </p:attrNameLst>
                                      </p:cBhvr>
                                      <p:to>
                                        <p:strVal val="visible"/>
                                      </p:to>
                                    </p:set>
                                    <p:animEffect transition="in" filter="fade">
                                      <p:cBhvr>
                                        <p:cTn id="10" dur="500"/>
                                        <p:tgtEl>
                                          <p:spTgt spid="404"/>
                                        </p:tgtEl>
                                      </p:cBhvr>
                                    </p:animEffect>
                                  </p:childTnLst>
                                </p:cTn>
                              </p:par>
                              <p:par>
                                <p:cTn id="11" presetID="10" presetClass="entr" presetSubtype="0" fill="hold" nodeType="withEffect">
                                  <p:stCondLst>
                                    <p:cond delay="0"/>
                                  </p:stCondLst>
                                  <p:childTnLst>
                                    <p:set>
                                      <p:cBhvr>
                                        <p:cTn id="12" dur="1" fill="hold">
                                          <p:stCondLst>
                                            <p:cond delay="0"/>
                                          </p:stCondLst>
                                        </p:cTn>
                                        <p:tgtEl>
                                          <p:spTgt spid="405"/>
                                        </p:tgtEl>
                                        <p:attrNameLst>
                                          <p:attrName>style.visibility</p:attrName>
                                        </p:attrNameLst>
                                      </p:cBhvr>
                                      <p:to>
                                        <p:strVal val="visible"/>
                                      </p:to>
                                    </p:set>
                                    <p:animEffect transition="in" filter="fade">
                                      <p:cBhvr>
                                        <p:cTn id="13" dur="500"/>
                                        <p:tgtEl>
                                          <p:spTgt spid="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_Ndl_KdGnieuw">
  <a:themeElements>
    <a:clrScheme name="Custom 60">
      <a:dk1>
        <a:srgbClr val="000000"/>
      </a:dk1>
      <a:lt1>
        <a:srgbClr val="FFFFFF"/>
      </a:lt1>
      <a:dk2>
        <a:srgbClr val="000000"/>
      </a:dk2>
      <a:lt2>
        <a:srgbClr val="EEECE1"/>
      </a:lt2>
      <a:accent1>
        <a:srgbClr val="B34185"/>
      </a:accent1>
      <a:accent2>
        <a:srgbClr val="7D47A0"/>
      </a:accent2>
      <a:accent3>
        <a:srgbClr val="2863B4"/>
      </a:accent3>
      <a:accent4>
        <a:srgbClr val="039BCF"/>
      </a:accent4>
      <a:accent5>
        <a:srgbClr val="008E28"/>
      </a:accent5>
      <a:accent6>
        <a:srgbClr val="43B109"/>
      </a:accent6>
      <a:hlink>
        <a:srgbClr val="8AC53F"/>
      </a:hlink>
      <a:folHlink>
        <a:srgbClr val="00B3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W_template_v5.potx" id="{AE5EE26B-5408-4276-8110-C70C62650092}" vid="{9F24CB38-8FF3-4571-9F69-771F004ED30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LW_template_v6</Template>
  <TotalTime>284</TotalTime>
  <Words>2407</Words>
  <Application>Microsoft Macintosh PowerPoint</Application>
  <PresentationFormat>On-screen Show (4:3)</PresentationFormat>
  <Paragraphs>499</Paragraphs>
  <Slides>52</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Consolas</vt:lpstr>
      <vt:lpstr>Courier New</vt:lpstr>
      <vt:lpstr>Merriweather Sans</vt:lpstr>
      <vt:lpstr>Noto Sans Symbols</vt:lpstr>
      <vt:lpstr>Verdana</vt:lpstr>
      <vt:lpstr>Wingdings</vt:lpstr>
      <vt:lpstr>ppt_Ndl_KdGnieuw</vt:lpstr>
      <vt:lpstr>Programmeren I</vt:lpstr>
      <vt:lpstr>Tekenen, grafieken, meerdere schermen en MVP</vt:lpstr>
      <vt:lpstr>PowerPoint Presentation</vt:lpstr>
      <vt:lpstr>Agenda deze week</vt:lpstr>
      <vt:lpstr>Tekenen: Canvas</vt:lpstr>
      <vt:lpstr>Canvas in de Klasse Hiërarchie</vt:lpstr>
      <vt:lpstr>Canvas</vt:lpstr>
      <vt:lpstr>Coördinaten</vt:lpstr>
      <vt:lpstr>GraphicsContext</vt:lpstr>
      <vt:lpstr>Kleuren</vt:lpstr>
      <vt:lpstr>Kleuren</vt:lpstr>
      <vt:lpstr>FillPolygon - Path</vt:lpstr>
      <vt:lpstr>Effecten</vt:lpstr>
      <vt:lpstr>Oefeningen</vt:lpstr>
      <vt:lpstr>Agenda deze week</vt:lpstr>
      <vt:lpstr>Chart in de Klasse Hiërarchie</vt:lpstr>
      <vt:lpstr>Varianten</vt:lpstr>
      <vt:lpstr>Chart in de Klasse Hiërarchie</vt:lpstr>
      <vt:lpstr>Charts</vt:lpstr>
      <vt:lpstr>Charts: geërfde methodes</vt:lpstr>
      <vt:lpstr>Chart</vt:lpstr>
      <vt:lpstr>PieChart</vt:lpstr>
      <vt:lpstr>PieChart</vt:lpstr>
      <vt:lpstr>LineChart</vt:lpstr>
      <vt:lpstr>LineChart voorbeeld 1/2</vt:lpstr>
      <vt:lpstr>LineChart voorbeeld 2/2</vt:lpstr>
      <vt:lpstr>LineChart</vt:lpstr>
      <vt:lpstr>Charts en MVP</vt:lpstr>
      <vt:lpstr>Oefeningen</vt:lpstr>
      <vt:lpstr>Agenda deze week</vt:lpstr>
      <vt:lpstr>Meerdere schermen en MVP</vt:lpstr>
      <vt:lpstr>Voorbeeld: ganzenbord</vt:lpstr>
      <vt:lpstr>Elk scherm: eigen view en presenter</vt:lpstr>
      <vt:lpstr>Van startscherm naar spelscherm</vt:lpstr>
      <vt:lpstr>Van spelscherm naar aboutscherm</vt:lpstr>
      <vt:lpstr>Van spelscherm naar aboutscherm</vt:lpstr>
      <vt:lpstr>Een Alert tonen bij afsluiten window</vt:lpstr>
      <vt:lpstr>Een Alert tonen bij afsluiten window</vt:lpstr>
      <vt:lpstr>Een Alert tonen bij afsluiten window</vt:lpstr>
      <vt:lpstr>Conclusie meerdere schermen en MVP</vt:lpstr>
      <vt:lpstr>MVP Cheat Sheet versie 3</vt:lpstr>
      <vt:lpstr>Oefening</vt:lpstr>
      <vt:lpstr>Agenda deze week</vt:lpstr>
      <vt:lpstr>Background</vt:lpstr>
      <vt:lpstr>Background</vt:lpstr>
      <vt:lpstr>BackgroundFill</vt:lpstr>
      <vt:lpstr>BackgroundImage</vt:lpstr>
      <vt:lpstr>BackgroundImage</vt:lpstr>
      <vt:lpstr>Agenda deze week</vt:lpstr>
      <vt:lpstr>Project: hoe aanpakken?</vt:lpstr>
      <vt:lpstr>Project: implementatie</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Programmeren I</dc:title>
  <dc:creator>Lars</dc:creator>
  <cp:lastModifiedBy>Microsoft Office User</cp:lastModifiedBy>
  <cp:revision>36</cp:revision>
  <dcterms:modified xsi:type="dcterms:W3CDTF">2018-02-20T07:32:42Z</dcterms:modified>
</cp:coreProperties>
</file>